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image2.svg" ContentType="image/svg+xml"/>
  <Override PartName="/ppt/media/image248.svg" ContentType="image/svg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notesMasterIdLst>
    <p:notesMasterId r:id="rId33"/>
  </p:notesMasterIdLst>
  <p:sldIdLst>
    <p:sldId id="257" r:id="rId4"/>
    <p:sldId id="276" r:id="rId5"/>
    <p:sldId id="279" r:id="rId6"/>
    <p:sldId id="316" r:id="rId7"/>
    <p:sldId id="458" r:id="rId8"/>
    <p:sldId id="373" r:id="rId9"/>
    <p:sldId id="375" r:id="rId10"/>
    <p:sldId id="456" r:id="rId11"/>
    <p:sldId id="457" r:id="rId12"/>
    <p:sldId id="377" r:id="rId13"/>
    <p:sldId id="400" r:id="rId14"/>
    <p:sldId id="401" r:id="rId15"/>
    <p:sldId id="455" r:id="rId16"/>
    <p:sldId id="292" r:id="rId17"/>
    <p:sldId id="402" r:id="rId18"/>
    <p:sldId id="403" r:id="rId19"/>
    <p:sldId id="413" r:id="rId20"/>
    <p:sldId id="418" r:id="rId21"/>
    <p:sldId id="414" r:id="rId22"/>
    <p:sldId id="415" r:id="rId23"/>
    <p:sldId id="417" r:id="rId24"/>
    <p:sldId id="430" r:id="rId25"/>
    <p:sldId id="416" r:id="rId26"/>
    <p:sldId id="419" r:id="rId27"/>
    <p:sldId id="421" r:id="rId28"/>
    <p:sldId id="420" r:id="rId29"/>
    <p:sldId id="423" r:id="rId30"/>
    <p:sldId id="424" r:id="rId31"/>
    <p:sldId id="282" r:id="rId32"/>
  </p:sldIdLst>
  <p:sldSz cx="12192000" cy="6858000"/>
  <p:notesSz cx="6858000" cy="9144000"/>
  <p:custDataLst>
    <p:tags r:id="rId3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16" userDrawn="1">
          <p15:clr>
            <a:srgbClr val="A4A3A4"/>
          </p15:clr>
        </p15:guide>
        <p15:guide id="2" pos="389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23F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>
        <p:scale>
          <a:sx n="80" d="100"/>
          <a:sy n="80" d="100"/>
        </p:scale>
        <p:origin x="782" y="192"/>
      </p:cViewPr>
      <p:guideLst>
        <p:guide orient="horz" pos="2316"/>
        <p:guide pos="389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7" Type="http://schemas.openxmlformats.org/officeDocument/2006/relationships/tags" Target="tags/tag2.xml"/><Relationship Id="rId36" Type="http://schemas.openxmlformats.org/officeDocument/2006/relationships/tableStyles" Target="tableStyles.xml"/><Relationship Id="rId35" Type="http://schemas.openxmlformats.org/officeDocument/2006/relationships/viewProps" Target="viewProps.xml"/><Relationship Id="rId34" Type="http://schemas.openxmlformats.org/officeDocument/2006/relationships/presProps" Target="presProps.xml"/><Relationship Id="rId33" Type="http://schemas.openxmlformats.org/officeDocument/2006/relationships/notesMaster" Target="notesMasters/notesMaster1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9" Type="http://schemas.openxmlformats.org/officeDocument/2006/relationships/image" Target="../media/image11.wmf"/><Relationship Id="rId8" Type="http://schemas.openxmlformats.org/officeDocument/2006/relationships/image" Target="../media/image10.wmf"/><Relationship Id="rId7" Type="http://schemas.openxmlformats.org/officeDocument/2006/relationships/image" Target="../media/image9.wmf"/><Relationship Id="rId6" Type="http://schemas.openxmlformats.org/officeDocument/2006/relationships/image" Target="../media/image8.wmf"/><Relationship Id="rId5" Type="http://schemas.openxmlformats.org/officeDocument/2006/relationships/image" Target="../media/image7.wmf"/><Relationship Id="rId4" Type="http://schemas.openxmlformats.org/officeDocument/2006/relationships/image" Target="../media/image6.wmf"/><Relationship Id="rId3" Type="http://schemas.openxmlformats.org/officeDocument/2006/relationships/image" Target="../media/image5.wmf"/><Relationship Id="rId2" Type="http://schemas.openxmlformats.org/officeDocument/2006/relationships/image" Target="../media/image4.wmf"/><Relationship Id="rId1" Type="http://schemas.openxmlformats.org/officeDocument/2006/relationships/image" Target="../media/image3.wmf"/></Relationships>
</file>

<file path=ppt/drawings/_rels/vmlDrawing10.vml.rels><?xml version="1.0" encoding="UTF-8" standalone="yes"?>
<Relationships xmlns="http://schemas.openxmlformats.org/package/2006/relationships"><Relationship Id="rId9" Type="http://schemas.openxmlformats.org/officeDocument/2006/relationships/image" Target="../media/image109.wmf"/><Relationship Id="rId8" Type="http://schemas.openxmlformats.org/officeDocument/2006/relationships/image" Target="../media/image108.wmf"/><Relationship Id="rId7" Type="http://schemas.openxmlformats.org/officeDocument/2006/relationships/image" Target="../media/image107.wmf"/><Relationship Id="rId6" Type="http://schemas.openxmlformats.org/officeDocument/2006/relationships/image" Target="../media/image106.wmf"/><Relationship Id="rId5" Type="http://schemas.openxmlformats.org/officeDocument/2006/relationships/image" Target="../media/image105.wmf"/><Relationship Id="rId4" Type="http://schemas.openxmlformats.org/officeDocument/2006/relationships/image" Target="../media/image104.wmf"/><Relationship Id="rId3" Type="http://schemas.openxmlformats.org/officeDocument/2006/relationships/image" Target="../media/image103.wmf"/><Relationship Id="rId2" Type="http://schemas.openxmlformats.org/officeDocument/2006/relationships/image" Target="../media/image102.wmf"/><Relationship Id="rId1" Type="http://schemas.openxmlformats.org/officeDocument/2006/relationships/image" Target="../media/image101.wmf"/></Relationships>
</file>

<file path=ppt/drawings/_rels/vmlDrawing11.vml.rels><?xml version="1.0" encoding="UTF-8" standalone="yes"?>
<Relationships xmlns="http://schemas.openxmlformats.org/package/2006/relationships"><Relationship Id="rId9" Type="http://schemas.openxmlformats.org/officeDocument/2006/relationships/image" Target="../media/image118.wmf"/><Relationship Id="rId8" Type="http://schemas.openxmlformats.org/officeDocument/2006/relationships/image" Target="../media/image117.wmf"/><Relationship Id="rId7" Type="http://schemas.openxmlformats.org/officeDocument/2006/relationships/image" Target="../media/image116.wmf"/><Relationship Id="rId6" Type="http://schemas.openxmlformats.org/officeDocument/2006/relationships/image" Target="../media/image115.wmf"/><Relationship Id="rId5" Type="http://schemas.openxmlformats.org/officeDocument/2006/relationships/image" Target="../media/image114.wmf"/><Relationship Id="rId4" Type="http://schemas.openxmlformats.org/officeDocument/2006/relationships/image" Target="../media/image113.wmf"/><Relationship Id="rId3" Type="http://schemas.openxmlformats.org/officeDocument/2006/relationships/image" Target="../media/image112.wmf"/><Relationship Id="rId2" Type="http://schemas.openxmlformats.org/officeDocument/2006/relationships/image" Target="../media/image111.wmf"/><Relationship Id="rId18" Type="http://schemas.openxmlformats.org/officeDocument/2006/relationships/image" Target="../media/image129.wmf"/><Relationship Id="rId17" Type="http://schemas.openxmlformats.org/officeDocument/2006/relationships/image" Target="../media/image128.wmf"/><Relationship Id="rId16" Type="http://schemas.openxmlformats.org/officeDocument/2006/relationships/image" Target="../media/image126.wmf"/><Relationship Id="rId15" Type="http://schemas.openxmlformats.org/officeDocument/2006/relationships/image" Target="../media/image125.wmf"/><Relationship Id="rId14" Type="http://schemas.openxmlformats.org/officeDocument/2006/relationships/image" Target="../media/image123.wmf"/><Relationship Id="rId13" Type="http://schemas.openxmlformats.org/officeDocument/2006/relationships/image" Target="../media/image122.wmf"/><Relationship Id="rId12" Type="http://schemas.openxmlformats.org/officeDocument/2006/relationships/image" Target="../media/image121.wmf"/><Relationship Id="rId11" Type="http://schemas.openxmlformats.org/officeDocument/2006/relationships/image" Target="../media/image120.wmf"/><Relationship Id="rId10" Type="http://schemas.openxmlformats.org/officeDocument/2006/relationships/image" Target="../media/image119.wmf"/><Relationship Id="rId1" Type="http://schemas.openxmlformats.org/officeDocument/2006/relationships/image" Target="../media/image110.wmf"/></Relationships>
</file>

<file path=ppt/drawings/_rels/vmlDrawing12.vml.rels><?xml version="1.0" encoding="UTF-8" standalone="yes"?>
<Relationships xmlns="http://schemas.openxmlformats.org/package/2006/relationships"><Relationship Id="rId9" Type="http://schemas.openxmlformats.org/officeDocument/2006/relationships/image" Target="../media/image137.wmf"/><Relationship Id="rId8" Type="http://schemas.openxmlformats.org/officeDocument/2006/relationships/image" Target="../media/image136.wmf"/><Relationship Id="rId7" Type="http://schemas.openxmlformats.org/officeDocument/2006/relationships/image" Target="../media/image135.wmf"/><Relationship Id="rId6" Type="http://schemas.openxmlformats.org/officeDocument/2006/relationships/image" Target="../media/image134.wmf"/><Relationship Id="rId5" Type="http://schemas.openxmlformats.org/officeDocument/2006/relationships/image" Target="../media/image133.wmf"/><Relationship Id="rId4" Type="http://schemas.openxmlformats.org/officeDocument/2006/relationships/image" Target="../media/image132.wmf"/><Relationship Id="rId3" Type="http://schemas.openxmlformats.org/officeDocument/2006/relationships/image" Target="../media/image101.wmf"/><Relationship Id="rId2" Type="http://schemas.openxmlformats.org/officeDocument/2006/relationships/image" Target="../media/image131.wmf"/><Relationship Id="rId10" Type="http://schemas.openxmlformats.org/officeDocument/2006/relationships/image" Target="../media/image138.wmf"/><Relationship Id="rId1" Type="http://schemas.openxmlformats.org/officeDocument/2006/relationships/image" Target="../media/image130.wmf"/></Relationships>
</file>

<file path=ppt/drawings/_rels/vmlDrawing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wmf"/><Relationship Id="rId2" Type="http://schemas.openxmlformats.org/officeDocument/2006/relationships/image" Target="../media/image141.wmf"/><Relationship Id="rId1" Type="http://schemas.openxmlformats.org/officeDocument/2006/relationships/image" Target="../media/image140.wmf"/></Relationships>
</file>

<file path=ppt/drawings/_rels/vmlDrawing14.v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wmf"/><Relationship Id="rId7" Type="http://schemas.openxmlformats.org/officeDocument/2006/relationships/image" Target="../media/image153.wmf"/><Relationship Id="rId6" Type="http://schemas.openxmlformats.org/officeDocument/2006/relationships/image" Target="../media/image152.wmf"/><Relationship Id="rId5" Type="http://schemas.openxmlformats.org/officeDocument/2006/relationships/image" Target="../media/image151.wmf"/><Relationship Id="rId4" Type="http://schemas.openxmlformats.org/officeDocument/2006/relationships/image" Target="../media/image150.wmf"/><Relationship Id="rId3" Type="http://schemas.openxmlformats.org/officeDocument/2006/relationships/image" Target="../media/image149.wmf"/><Relationship Id="rId2" Type="http://schemas.openxmlformats.org/officeDocument/2006/relationships/image" Target="../media/image148.wmf"/><Relationship Id="rId1" Type="http://schemas.openxmlformats.org/officeDocument/2006/relationships/image" Target="../media/image147.wmf"/></Relationships>
</file>

<file path=ppt/drawings/_rels/vmlDrawing15.vml.rels><?xml version="1.0" encoding="UTF-8" standalone="yes"?>
<Relationships xmlns="http://schemas.openxmlformats.org/package/2006/relationships"><Relationship Id="rId9" Type="http://schemas.openxmlformats.org/officeDocument/2006/relationships/image" Target="../media/image167.wmf"/><Relationship Id="rId8" Type="http://schemas.openxmlformats.org/officeDocument/2006/relationships/image" Target="../media/image166.wmf"/><Relationship Id="rId7" Type="http://schemas.openxmlformats.org/officeDocument/2006/relationships/image" Target="../media/image165.wmf"/><Relationship Id="rId6" Type="http://schemas.openxmlformats.org/officeDocument/2006/relationships/image" Target="../media/image164.wmf"/><Relationship Id="rId5" Type="http://schemas.openxmlformats.org/officeDocument/2006/relationships/image" Target="../media/image163.wmf"/><Relationship Id="rId4" Type="http://schemas.openxmlformats.org/officeDocument/2006/relationships/image" Target="../media/image162.wmf"/><Relationship Id="rId3" Type="http://schemas.openxmlformats.org/officeDocument/2006/relationships/image" Target="../media/image161.wmf"/><Relationship Id="rId2" Type="http://schemas.openxmlformats.org/officeDocument/2006/relationships/image" Target="../media/image160.wmf"/><Relationship Id="rId13" Type="http://schemas.openxmlformats.org/officeDocument/2006/relationships/image" Target="../media/image170.wmf"/><Relationship Id="rId12" Type="http://schemas.openxmlformats.org/officeDocument/2006/relationships/image" Target="../media/image108.wmf"/><Relationship Id="rId11" Type="http://schemas.openxmlformats.org/officeDocument/2006/relationships/image" Target="../media/image169.wmf"/><Relationship Id="rId10" Type="http://schemas.openxmlformats.org/officeDocument/2006/relationships/image" Target="../media/image168.wmf"/><Relationship Id="rId1" Type="http://schemas.openxmlformats.org/officeDocument/2006/relationships/image" Target="../media/image159.wmf"/></Relationships>
</file>

<file path=ppt/drawings/_rels/vmlDrawing1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wmf"/><Relationship Id="rId2" Type="http://schemas.openxmlformats.org/officeDocument/2006/relationships/image" Target="../media/image177.wmf"/><Relationship Id="rId1" Type="http://schemas.openxmlformats.org/officeDocument/2006/relationships/image" Target="../media/image176.wmf"/></Relationships>
</file>

<file path=ppt/drawings/_rels/vmlDrawing17.vml.rels><?xml version="1.0" encoding="UTF-8" standalone="yes"?>
<Relationships xmlns="http://schemas.openxmlformats.org/package/2006/relationships"><Relationship Id="rId9" Type="http://schemas.openxmlformats.org/officeDocument/2006/relationships/image" Target="../media/image192.wmf"/><Relationship Id="rId8" Type="http://schemas.openxmlformats.org/officeDocument/2006/relationships/image" Target="../media/image191.wmf"/><Relationship Id="rId7" Type="http://schemas.openxmlformats.org/officeDocument/2006/relationships/image" Target="../media/image190.wmf"/><Relationship Id="rId6" Type="http://schemas.openxmlformats.org/officeDocument/2006/relationships/image" Target="../media/image189.wmf"/><Relationship Id="rId5" Type="http://schemas.openxmlformats.org/officeDocument/2006/relationships/image" Target="../media/image188.wmf"/><Relationship Id="rId4" Type="http://schemas.openxmlformats.org/officeDocument/2006/relationships/image" Target="../media/image162.wmf"/><Relationship Id="rId3" Type="http://schemas.openxmlformats.org/officeDocument/2006/relationships/image" Target="../media/image147.wmf"/><Relationship Id="rId2" Type="http://schemas.openxmlformats.org/officeDocument/2006/relationships/image" Target="../media/image187.wmf"/><Relationship Id="rId15" Type="http://schemas.openxmlformats.org/officeDocument/2006/relationships/image" Target="../media/image198.wmf"/><Relationship Id="rId14" Type="http://schemas.openxmlformats.org/officeDocument/2006/relationships/image" Target="../media/image197.wmf"/><Relationship Id="rId13" Type="http://schemas.openxmlformats.org/officeDocument/2006/relationships/image" Target="../media/image196.wmf"/><Relationship Id="rId12" Type="http://schemas.openxmlformats.org/officeDocument/2006/relationships/image" Target="../media/image195.wmf"/><Relationship Id="rId11" Type="http://schemas.openxmlformats.org/officeDocument/2006/relationships/image" Target="../media/image194.wmf"/><Relationship Id="rId10" Type="http://schemas.openxmlformats.org/officeDocument/2006/relationships/image" Target="../media/image193.wmf"/><Relationship Id="rId1" Type="http://schemas.openxmlformats.org/officeDocument/2006/relationships/image" Target="../media/image159.wmf"/></Relationships>
</file>

<file path=ppt/drawings/_rels/vmlDrawing18.vml.rels><?xml version="1.0" encoding="UTF-8" standalone="yes"?>
<Relationships xmlns="http://schemas.openxmlformats.org/package/2006/relationships"><Relationship Id="rId7" Type="http://schemas.openxmlformats.org/officeDocument/2006/relationships/image" Target="../media/image207.wmf"/><Relationship Id="rId6" Type="http://schemas.openxmlformats.org/officeDocument/2006/relationships/image" Target="../media/image206.wmf"/><Relationship Id="rId5" Type="http://schemas.openxmlformats.org/officeDocument/2006/relationships/image" Target="../media/image205.wmf"/><Relationship Id="rId4" Type="http://schemas.openxmlformats.org/officeDocument/2006/relationships/image" Target="../media/image94.wmf"/><Relationship Id="rId3" Type="http://schemas.openxmlformats.org/officeDocument/2006/relationships/image" Target="../media/image204.wmf"/><Relationship Id="rId2" Type="http://schemas.openxmlformats.org/officeDocument/2006/relationships/image" Target="../media/image203.wmf"/><Relationship Id="rId1" Type="http://schemas.openxmlformats.org/officeDocument/2006/relationships/image" Target="../media/image202.wmf"/></Relationships>
</file>

<file path=ppt/drawings/_rels/vmlDrawing19.vml.rels><?xml version="1.0" encoding="UTF-8" standalone="yes"?>
<Relationships xmlns="http://schemas.openxmlformats.org/package/2006/relationships"><Relationship Id="rId9" Type="http://schemas.openxmlformats.org/officeDocument/2006/relationships/image" Target="../media/image217.wmf"/><Relationship Id="rId8" Type="http://schemas.openxmlformats.org/officeDocument/2006/relationships/image" Target="../media/image216.wmf"/><Relationship Id="rId7" Type="http://schemas.openxmlformats.org/officeDocument/2006/relationships/image" Target="../media/image215.wmf"/><Relationship Id="rId6" Type="http://schemas.openxmlformats.org/officeDocument/2006/relationships/image" Target="../media/image213.wmf"/><Relationship Id="rId5" Type="http://schemas.openxmlformats.org/officeDocument/2006/relationships/image" Target="../media/image212.wmf"/><Relationship Id="rId4" Type="http://schemas.openxmlformats.org/officeDocument/2006/relationships/image" Target="../media/image211.wmf"/><Relationship Id="rId3" Type="http://schemas.openxmlformats.org/officeDocument/2006/relationships/image" Target="../media/image210.wmf"/><Relationship Id="rId2" Type="http://schemas.openxmlformats.org/officeDocument/2006/relationships/image" Target="../media/image209.wmf"/><Relationship Id="rId12" Type="http://schemas.openxmlformats.org/officeDocument/2006/relationships/image" Target="../media/image221.wmf"/><Relationship Id="rId11" Type="http://schemas.openxmlformats.org/officeDocument/2006/relationships/image" Target="../media/image192.wmf"/><Relationship Id="rId10" Type="http://schemas.openxmlformats.org/officeDocument/2006/relationships/image" Target="../media/image218.wmf"/><Relationship Id="rId1" Type="http://schemas.openxmlformats.org/officeDocument/2006/relationships/image" Target="../media/image208.wmf"/></Relationships>
</file>

<file path=ppt/drawings/_rels/vmlDrawing2.vml.rels><?xml version="1.0" encoding="UTF-8" standalone="yes"?>
<Relationships xmlns="http://schemas.openxmlformats.org/package/2006/relationships"><Relationship Id="rId6" Type="http://schemas.openxmlformats.org/officeDocument/2006/relationships/image" Target="../media/image21.wmf"/><Relationship Id="rId5" Type="http://schemas.openxmlformats.org/officeDocument/2006/relationships/image" Target="../media/image20.wmf"/><Relationship Id="rId4" Type="http://schemas.openxmlformats.org/officeDocument/2006/relationships/image" Target="../media/image15.wmf"/><Relationship Id="rId3" Type="http://schemas.openxmlformats.org/officeDocument/2006/relationships/image" Target="../media/image14.wmf"/><Relationship Id="rId2" Type="http://schemas.openxmlformats.org/officeDocument/2006/relationships/image" Target="../media/image13.wmf"/><Relationship Id="rId1" Type="http://schemas.openxmlformats.org/officeDocument/2006/relationships/image" Target="../media/image12.wmf"/></Relationships>
</file>

<file path=ppt/drawings/_rels/vmlDrawing20.vml.rels><?xml version="1.0" encoding="UTF-8" standalone="yes"?>
<Relationships xmlns="http://schemas.openxmlformats.org/package/2006/relationships"><Relationship Id="rId9" Type="http://schemas.openxmlformats.org/officeDocument/2006/relationships/image" Target="../media/image217.wmf"/><Relationship Id="rId8" Type="http://schemas.openxmlformats.org/officeDocument/2006/relationships/image" Target="../media/image226.wmf"/><Relationship Id="rId7" Type="http://schemas.openxmlformats.org/officeDocument/2006/relationships/image" Target="../media/image215.wmf"/><Relationship Id="rId6" Type="http://schemas.openxmlformats.org/officeDocument/2006/relationships/image" Target="../media/image225.wmf"/><Relationship Id="rId5" Type="http://schemas.openxmlformats.org/officeDocument/2006/relationships/image" Target="../media/image212.wmf"/><Relationship Id="rId4" Type="http://schemas.openxmlformats.org/officeDocument/2006/relationships/image" Target="../media/image224.wmf"/><Relationship Id="rId3" Type="http://schemas.openxmlformats.org/officeDocument/2006/relationships/image" Target="../media/image210.wmf"/><Relationship Id="rId2" Type="http://schemas.openxmlformats.org/officeDocument/2006/relationships/image" Target="../media/image209.wmf"/><Relationship Id="rId10" Type="http://schemas.openxmlformats.org/officeDocument/2006/relationships/image" Target="../media/image227.wmf"/><Relationship Id="rId1" Type="http://schemas.openxmlformats.org/officeDocument/2006/relationships/image" Target="../media/image115.wmf"/></Relationships>
</file>

<file path=ppt/drawings/_rels/vmlDrawing21.vml.rels><?xml version="1.0" encoding="UTF-8" standalone="yes"?>
<Relationships xmlns="http://schemas.openxmlformats.org/package/2006/relationships"><Relationship Id="rId9" Type="http://schemas.openxmlformats.org/officeDocument/2006/relationships/image" Target="../media/image240.wmf"/><Relationship Id="rId8" Type="http://schemas.openxmlformats.org/officeDocument/2006/relationships/image" Target="../media/image239.wmf"/><Relationship Id="rId7" Type="http://schemas.openxmlformats.org/officeDocument/2006/relationships/image" Target="../media/image238.wmf"/><Relationship Id="rId6" Type="http://schemas.openxmlformats.org/officeDocument/2006/relationships/image" Target="../media/image237.wmf"/><Relationship Id="rId5" Type="http://schemas.openxmlformats.org/officeDocument/2006/relationships/image" Target="../media/image236.wmf"/><Relationship Id="rId4" Type="http://schemas.openxmlformats.org/officeDocument/2006/relationships/image" Target="../media/image235.wmf"/><Relationship Id="rId3" Type="http://schemas.openxmlformats.org/officeDocument/2006/relationships/image" Target="../media/image234.wmf"/><Relationship Id="rId2" Type="http://schemas.openxmlformats.org/officeDocument/2006/relationships/image" Target="../media/image209.wmf"/><Relationship Id="rId10" Type="http://schemas.openxmlformats.org/officeDocument/2006/relationships/image" Target="../media/image241.wmf"/><Relationship Id="rId1" Type="http://schemas.openxmlformats.org/officeDocument/2006/relationships/image" Target="../media/image110.wmf"/></Relationships>
</file>

<file path=ppt/drawings/_rels/vmlDrawing3.vml.rels><?xml version="1.0" encoding="UTF-8" standalone="yes"?>
<Relationships xmlns="http://schemas.openxmlformats.org/package/2006/relationships"><Relationship Id="rId7" Type="http://schemas.openxmlformats.org/officeDocument/2006/relationships/image" Target="../media/image27.wmf"/><Relationship Id="rId6" Type="http://schemas.openxmlformats.org/officeDocument/2006/relationships/image" Target="../media/image26.wmf"/><Relationship Id="rId5" Type="http://schemas.openxmlformats.org/officeDocument/2006/relationships/image" Target="../media/image25.wmf"/><Relationship Id="rId4" Type="http://schemas.openxmlformats.org/officeDocument/2006/relationships/image" Target="../media/image24.wmf"/><Relationship Id="rId3" Type="http://schemas.openxmlformats.org/officeDocument/2006/relationships/image" Target="../media/image13.wmf"/><Relationship Id="rId2" Type="http://schemas.openxmlformats.org/officeDocument/2006/relationships/image" Target="../media/image23.wmf"/><Relationship Id="rId1" Type="http://schemas.openxmlformats.org/officeDocument/2006/relationships/image" Target="../media/image22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34.wmf"/><Relationship Id="rId1" Type="http://schemas.openxmlformats.org/officeDocument/2006/relationships/image" Target="../media/image33.wmf"/></Relationships>
</file>

<file path=ppt/drawings/_rels/vmlDrawing5.vml.rels><?xml version="1.0" encoding="UTF-8" standalone="yes"?>
<Relationships xmlns="http://schemas.openxmlformats.org/package/2006/relationships"><Relationship Id="rId6" Type="http://schemas.openxmlformats.org/officeDocument/2006/relationships/image" Target="../media/image48.wmf"/><Relationship Id="rId5" Type="http://schemas.openxmlformats.org/officeDocument/2006/relationships/image" Target="../media/image47.wmf"/><Relationship Id="rId4" Type="http://schemas.openxmlformats.org/officeDocument/2006/relationships/image" Target="../media/image46.wmf"/><Relationship Id="rId3" Type="http://schemas.openxmlformats.org/officeDocument/2006/relationships/image" Target="../media/image45.wmf"/><Relationship Id="rId2" Type="http://schemas.openxmlformats.org/officeDocument/2006/relationships/image" Target="../media/image44.wmf"/><Relationship Id="rId1" Type="http://schemas.openxmlformats.org/officeDocument/2006/relationships/image" Target="../media/image43.wmf"/></Relationships>
</file>

<file path=ppt/drawings/_rels/vmlDrawing6.vml.rels><?xml version="1.0" encoding="UTF-8" standalone="yes"?>
<Relationships xmlns="http://schemas.openxmlformats.org/package/2006/relationships"><Relationship Id="rId9" Type="http://schemas.openxmlformats.org/officeDocument/2006/relationships/image" Target="../media/image26.wmf"/><Relationship Id="rId8" Type="http://schemas.openxmlformats.org/officeDocument/2006/relationships/image" Target="../media/image25.wmf"/><Relationship Id="rId7" Type="http://schemas.openxmlformats.org/officeDocument/2006/relationships/image" Target="../media/image55.wmf"/><Relationship Id="rId6" Type="http://schemas.openxmlformats.org/officeDocument/2006/relationships/image" Target="../media/image54.wmf"/><Relationship Id="rId5" Type="http://schemas.openxmlformats.org/officeDocument/2006/relationships/image" Target="../media/image53.wmf"/><Relationship Id="rId4" Type="http://schemas.openxmlformats.org/officeDocument/2006/relationships/image" Target="../media/image52.wmf"/><Relationship Id="rId3" Type="http://schemas.openxmlformats.org/officeDocument/2006/relationships/image" Target="../media/image51.wmf"/><Relationship Id="rId2" Type="http://schemas.openxmlformats.org/officeDocument/2006/relationships/image" Target="../media/image50.wmf"/><Relationship Id="rId17" Type="http://schemas.openxmlformats.org/officeDocument/2006/relationships/image" Target="../media/image65.wmf"/><Relationship Id="rId16" Type="http://schemas.openxmlformats.org/officeDocument/2006/relationships/image" Target="../media/image62.wmf"/><Relationship Id="rId15" Type="http://schemas.openxmlformats.org/officeDocument/2006/relationships/image" Target="../media/image61.wmf"/><Relationship Id="rId14" Type="http://schemas.openxmlformats.org/officeDocument/2006/relationships/image" Target="../media/image60.wmf"/><Relationship Id="rId13" Type="http://schemas.openxmlformats.org/officeDocument/2006/relationships/image" Target="../media/image59.wmf"/><Relationship Id="rId12" Type="http://schemas.openxmlformats.org/officeDocument/2006/relationships/image" Target="../media/image58.wmf"/><Relationship Id="rId11" Type="http://schemas.openxmlformats.org/officeDocument/2006/relationships/image" Target="../media/image57.wmf"/><Relationship Id="rId10" Type="http://schemas.openxmlformats.org/officeDocument/2006/relationships/image" Target="../media/image56.wmf"/><Relationship Id="rId1" Type="http://schemas.openxmlformats.org/officeDocument/2006/relationships/image" Target="../media/image49.wmf"/></Relationships>
</file>

<file path=ppt/drawings/_rels/vmlDrawing7.vml.rels><?xml version="1.0" encoding="UTF-8" standalone="yes"?>
<Relationships xmlns="http://schemas.openxmlformats.org/package/2006/relationships"><Relationship Id="rId9" Type="http://schemas.openxmlformats.org/officeDocument/2006/relationships/image" Target="../media/image74.wmf"/><Relationship Id="rId8" Type="http://schemas.openxmlformats.org/officeDocument/2006/relationships/image" Target="../media/image73.wmf"/><Relationship Id="rId7" Type="http://schemas.openxmlformats.org/officeDocument/2006/relationships/image" Target="../media/image72.wmf"/><Relationship Id="rId6" Type="http://schemas.openxmlformats.org/officeDocument/2006/relationships/image" Target="../media/image71.wmf"/><Relationship Id="rId5" Type="http://schemas.openxmlformats.org/officeDocument/2006/relationships/image" Target="../media/image70.wmf"/><Relationship Id="rId4" Type="http://schemas.openxmlformats.org/officeDocument/2006/relationships/image" Target="../media/image69.wmf"/><Relationship Id="rId3" Type="http://schemas.openxmlformats.org/officeDocument/2006/relationships/image" Target="../media/image68.wmf"/><Relationship Id="rId2" Type="http://schemas.openxmlformats.org/officeDocument/2006/relationships/image" Target="../media/image67.wmf"/><Relationship Id="rId15" Type="http://schemas.openxmlformats.org/officeDocument/2006/relationships/image" Target="../media/image80.wmf"/><Relationship Id="rId14" Type="http://schemas.openxmlformats.org/officeDocument/2006/relationships/image" Target="../media/image79.wmf"/><Relationship Id="rId13" Type="http://schemas.openxmlformats.org/officeDocument/2006/relationships/image" Target="../media/image78.wmf"/><Relationship Id="rId12" Type="http://schemas.openxmlformats.org/officeDocument/2006/relationships/image" Target="../media/image77.wmf"/><Relationship Id="rId11" Type="http://schemas.openxmlformats.org/officeDocument/2006/relationships/image" Target="../media/image76.wmf"/><Relationship Id="rId10" Type="http://schemas.openxmlformats.org/officeDocument/2006/relationships/image" Target="../media/image75.wmf"/><Relationship Id="rId1" Type="http://schemas.openxmlformats.org/officeDocument/2006/relationships/image" Target="../media/image66.wmf"/></Relationships>
</file>

<file path=ppt/drawings/_rels/vmlDrawing8.vml.rels><?xml version="1.0" encoding="UTF-8" standalone="yes"?>
<Relationships xmlns="http://schemas.openxmlformats.org/package/2006/relationships"><Relationship Id="rId6" Type="http://schemas.openxmlformats.org/officeDocument/2006/relationships/image" Target="../media/image86.wmf"/><Relationship Id="rId5" Type="http://schemas.openxmlformats.org/officeDocument/2006/relationships/image" Target="../media/image83.wmf"/><Relationship Id="rId4" Type="http://schemas.openxmlformats.org/officeDocument/2006/relationships/image" Target="../media/image82.wmf"/><Relationship Id="rId3" Type="http://schemas.openxmlformats.org/officeDocument/2006/relationships/image" Target="../media/image81.wmf"/><Relationship Id="rId2" Type="http://schemas.openxmlformats.org/officeDocument/2006/relationships/image" Target="../media/image75.wmf"/><Relationship Id="rId1" Type="http://schemas.openxmlformats.org/officeDocument/2006/relationships/image" Target="../media/image68.wmf"/></Relationships>
</file>

<file path=ppt/drawings/_rels/vmlDrawing9.vml.rels><?xml version="1.0" encoding="UTF-8" standalone="yes"?>
<Relationships xmlns="http://schemas.openxmlformats.org/package/2006/relationships"><Relationship Id="rId9" Type="http://schemas.openxmlformats.org/officeDocument/2006/relationships/image" Target="../media/image95.wmf"/><Relationship Id="rId8" Type="http://schemas.openxmlformats.org/officeDocument/2006/relationships/image" Target="../media/image94.wmf"/><Relationship Id="rId7" Type="http://schemas.openxmlformats.org/officeDocument/2006/relationships/image" Target="../media/image93.wmf"/><Relationship Id="rId6" Type="http://schemas.openxmlformats.org/officeDocument/2006/relationships/image" Target="../media/image92.wmf"/><Relationship Id="rId5" Type="http://schemas.openxmlformats.org/officeDocument/2006/relationships/image" Target="../media/image91.wmf"/><Relationship Id="rId4" Type="http://schemas.openxmlformats.org/officeDocument/2006/relationships/image" Target="../media/image90.wmf"/><Relationship Id="rId3" Type="http://schemas.openxmlformats.org/officeDocument/2006/relationships/image" Target="../media/image78.wmf"/><Relationship Id="rId2" Type="http://schemas.openxmlformats.org/officeDocument/2006/relationships/image" Target="../media/image89.wmf"/><Relationship Id="rId14" Type="http://schemas.openxmlformats.org/officeDocument/2006/relationships/image" Target="../media/image100.wmf"/><Relationship Id="rId13" Type="http://schemas.openxmlformats.org/officeDocument/2006/relationships/image" Target="../media/image99.wmf"/><Relationship Id="rId12" Type="http://schemas.openxmlformats.org/officeDocument/2006/relationships/image" Target="../media/image98.wmf"/><Relationship Id="rId11" Type="http://schemas.openxmlformats.org/officeDocument/2006/relationships/image" Target="../media/image97.wmf"/><Relationship Id="rId10" Type="http://schemas.openxmlformats.org/officeDocument/2006/relationships/image" Target="../media/image96.wmf"/><Relationship Id="rId1" Type="http://schemas.openxmlformats.org/officeDocument/2006/relationships/image" Target="../media/image88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11F9EB-BD52-489C-8AD2-15233C64BB3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6479C4-D506-4806-97F0-6F5FF4C7519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5B8B40-2363-40CB-B6AC-0112CBCE716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B8630-F474-4162-8F7A-F3B88226D09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5B8B40-2363-40CB-B6AC-0112CBCE716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B8630-F474-4162-8F7A-F3B88226D09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5B8B40-2363-40CB-B6AC-0112CBCE716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B8630-F474-4162-8F7A-F3B88226D09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5B8B40-2363-40CB-B6AC-0112CBCE716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B8630-F474-4162-8F7A-F3B88226D09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5B8B40-2363-40CB-B6AC-0112CBCE716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B8630-F474-4162-8F7A-F3B88226D09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5B8B40-2363-40CB-B6AC-0112CBCE716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B8630-F474-4162-8F7A-F3B88226D09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5B8B40-2363-40CB-B6AC-0112CBCE716B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B8630-F474-4162-8F7A-F3B88226D09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5B8B40-2363-40CB-B6AC-0112CBCE716B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B8630-F474-4162-8F7A-F3B88226D09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5B8B40-2363-40CB-B6AC-0112CBCE716B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B8630-F474-4162-8F7A-F3B88226D09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5B8B40-2363-40CB-B6AC-0112CBCE716B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B8630-F474-4162-8F7A-F3B88226D09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5B8B40-2363-40CB-B6AC-0112CBCE716B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B8630-F474-4162-8F7A-F3B88226D09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5B8B40-2363-40CB-B6AC-0112CBCE716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B8630-F474-4162-8F7A-F3B88226D09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5B8B40-2363-40CB-B6AC-0112CBCE716B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B8630-F474-4162-8F7A-F3B88226D09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5B8B40-2363-40CB-B6AC-0112CBCE716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B8630-F474-4162-8F7A-F3B88226D09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5B8B40-2363-40CB-B6AC-0112CBCE716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B8630-F474-4162-8F7A-F3B88226D09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5B8B40-2363-40CB-B6AC-0112CBCE716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B8630-F474-4162-8F7A-F3B88226D09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5B8B40-2363-40CB-B6AC-0112CBCE716B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B8630-F474-4162-8F7A-F3B88226D09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5B8B40-2363-40CB-B6AC-0112CBCE716B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B8630-F474-4162-8F7A-F3B88226D09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5B8B40-2363-40CB-B6AC-0112CBCE716B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B8630-F474-4162-8F7A-F3B88226D09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5B8B40-2363-40CB-B6AC-0112CBCE716B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B8630-F474-4162-8F7A-F3B88226D09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5B8B40-2363-40CB-B6AC-0112CBCE716B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B8630-F474-4162-8F7A-F3B88226D09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5B8B40-2363-40CB-B6AC-0112CBCE716B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B8630-F474-4162-8F7A-F3B88226D09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5B8B40-2363-40CB-B6AC-0112CBCE716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9B8630-F474-4162-8F7A-F3B88226D09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5B8B40-2363-40CB-B6AC-0112CBCE716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9B8630-F474-4162-8F7A-F3B88226D09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sv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36.bin"/><Relationship Id="rId8" Type="http://schemas.openxmlformats.org/officeDocument/2006/relationships/image" Target="../media/image52.wmf"/><Relationship Id="rId7" Type="http://schemas.openxmlformats.org/officeDocument/2006/relationships/oleObject" Target="../embeddings/oleObject35.bin"/><Relationship Id="rId6" Type="http://schemas.openxmlformats.org/officeDocument/2006/relationships/image" Target="../media/image51.wmf"/><Relationship Id="rId5" Type="http://schemas.openxmlformats.org/officeDocument/2006/relationships/oleObject" Target="../embeddings/oleObject34.bin"/><Relationship Id="rId4" Type="http://schemas.openxmlformats.org/officeDocument/2006/relationships/image" Target="../media/image50.wmf"/><Relationship Id="rId39" Type="http://schemas.openxmlformats.org/officeDocument/2006/relationships/vmlDrawing" Target="../drawings/vmlDrawing6.vml"/><Relationship Id="rId38" Type="http://schemas.openxmlformats.org/officeDocument/2006/relationships/slideLayout" Target="../slideLayouts/slideLayout1.xml"/><Relationship Id="rId37" Type="http://schemas.openxmlformats.org/officeDocument/2006/relationships/image" Target="../media/image65.wmf"/><Relationship Id="rId36" Type="http://schemas.openxmlformats.org/officeDocument/2006/relationships/oleObject" Target="../embeddings/oleObject49.bin"/><Relationship Id="rId35" Type="http://schemas.openxmlformats.org/officeDocument/2006/relationships/image" Target="../media/image64.png"/><Relationship Id="rId34" Type="http://schemas.openxmlformats.org/officeDocument/2006/relationships/image" Target="../media/image63.png"/><Relationship Id="rId33" Type="http://schemas.openxmlformats.org/officeDocument/2006/relationships/image" Target="../media/image62.wmf"/><Relationship Id="rId32" Type="http://schemas.openxmlformats.org/officeDocument/2006/relationships/oleObject" Target="../embeddings/oleObject48.bin"/><Relationship Id="rId31" Type="http://schemas.openxmlformats.org/officeDocument/2006/relationships/image" Target="../media/image61.wmf"/><Relationship Id="rId30" Type="http://schemas.openxmlformats.org/officeDocument/2006/relationships/oleObject" Target="../embeddings/oleObject47.bin"/><Relationship Id="rId3" Type="http://schemas.openxmlformats.org/officeDocument/2006/relationships/oleObject" Target="../embeddings/oleObject33.bin"/><Relationship Id="rId29" Type="http://schemas.openxmlformats.org/officeDocument/2006/relationships/image" Target="../media/image60.wmf"/><Relationship Id="rId28" Type="http://schemas.openxmlformats.org/officeDocument/2006/relationships/oleObject" Target="../embeddings/oleObject46.bin"/><Relationship Id="rId27" Type="http://schemas.openxmlformats.org/officeDocument/2006/relationships/image" Target="../media/image59.wmf"/><Relationship Id="rId26" Type="http://schemas.openxmlformats.org/officeDocument/2006/relationships/oleObject" Target="../embeddings/oleObject45.bin"/><Relationship Id="rId25" Type="http://schemas.openxmlformats.org/officeDocument/2006/relationships/oleObject" Target="../embeddings/oleObject44.bin"/><Relationship Id="rId24" Type="http://schemas.openxmlformats.org/officeDocument/2006/relationships/image" Target="../media/image58.wmf"/><Relationship Id="rId23" Type="http://schemas.openxmlformats.org/officeDocument/2006/relationships/oleObject" Target="../embeddings/oleObject43.bin"/><Relationship Id="rId22" Type="http://schemas.openxmlformats.org/officeDocument/2006/relationships/image" Target="../media/image57.wmf"/><Relationship Id="rId21" Type="http://schemas.openxmlformats.org/officeDocument/2006/relationships/oleObject" Target="../embeddings/oleObject42.bin"/><Relationship Id="rId20" Type="http://schemas.openxmlformats.org/officeDocument/2006/relationships/image" Target="../media/image56.wmf"/><Relationship Id="rId2" Type="http://schemas.openxmlformats.org/officeDocument/2006/relationships/image" Target="../media/image49.wmf"/><Relationship Id="rId19" Type="http://schemas.openxmlformats.org/officeDocument/2006/relationships/oleObject" Target="../embeddings/oleObject41.bin"/><Relationship Id="rId18" Type="http://schemas.openxmlformats.org/officeDocument/2006/relationships/image" Target="../media/image26.wmf"/><Relationship Id="rId17" Type="http://schemas.openxmlformats.org/officeDocument/2006/relationships/oleObject" Target="../embeddings/oleObject40.bin"/><Relationship Id="rId16" Type="http://schemas.openxmlformats.org/officeDocument/2006/relationships/image" Target="../media/image25.wmf"/><Relationship Id="rId15" Type="http://schemas.openxmlformats.org/officeDocument/2006/relationships/oleObject" Target="../embeddings/oleObject39.bin"/><Relationship Id="rId14" Type="http://schemas.openxmlformats.org/officeDocument/2006/relationships/image" Target="../media/image55.wmf"/><Relationship Id="rId13" Type="http://schemas.openxmlformats.org/officeDocument/2006/relationships/oleObject" Target="../embeddings/oleObject38.bin"/><Relationship Id="rId12" Type="http://schemas.openxmlformats.org/officeDocument/2006/relationships/image" Target="../media/image54.wmf"/><Relationship Id="rId11" Type="http://schemas.openxmlformats.org/officeDocument/2006/relationships/oleObject" Target="../embeddings/oleObject37.bin"/><Relationship Id="rId10" Type="http://schemas.openxmlformats.org/officeDocument/2006/relationships/image" Target="../media/image53.wmf"/><Relationship Id="rId1" Type="http://schemas.openxmlformats.org/officeDocument/2006/relationships/oleObject" Target="../embeddings/oleObject32.bin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54.bin"/><Relationship Id="rId8" Type="http://schemas.openxmlformats.org/officeDocument/2006/relationships/image" Target="../media/image69.wmf"/><Relationship Id="rId7" Type="http://schemas.openxmlformats.org/officeDocument/2006/relationships/oleObject" Target="../embeddings/oleObject53.bin"/><Relationship Id="rId6" Type="http://schemas.openxmlformats.org/officeDocument/2006/relationships/image" Target="../media/image68.wmf"/><Relationship Id="rId5" Type="http://schemas.openxmlformats.org/officeDocument/2006/relationships/oleObject" Target="../embeddings/oleObject52.bin"/><Relationship Id="rId4" Type="http://schemas.openxmlformats.org/officeDocument/2006/relationships/image" Target="../media/image67.wmf"/><Relationship Id="rId36" Type="http://schemas.openxmlformats.org/officeDocument/2006/relationships/vmlDrawing" Target="../drawings/vmlDrawing7.vml"/><Relationship Id="rId35" Type="http://schemas.openxmlformats.org/officeDocument/2006/relationships/slideLayout" Target="../slideLayouts/slideLayout1.xml"/><Relationship Id="rId34" Type="http://schemas.openxmlformats.org/officeDocument/2006/relationships/oleObject" Target="../embeddings/oleObject68.bin"/><Relationship Id="rId33" Type="http://schemas.openxmlformats.org/officeDocument/2006/relationships/oleObject" Target="../embeddings/oleObject67.bin"/><Relationship Id="rId32" Type="http://schemas.openxmlformats.org/officeDocument/2006/relationships/image" Target="../media/image80.wmf"/><Relationship Id="rId31" Type="http://schemas.openxmlformats.org/officeDocument/2006/relationships/oleObject" Target="../embeddings/oleObject66.bin"/><Relationship Id="rId30" Type="http://schemas.openxmlformats.org/officeDocument/2006/relationships/image" Target="../media/image79.wmf"/><Relationship Id="rId3" Type="http://schemas.openxmlformats.org/officeDocument/2006/relationships/oleObject" Target="../embeddings/oleObject51.bin"/><Relationship Id="rId29" Type="http://schemas.openxmlformats.org/officeDocument/2006/relationships/oleObject" Target="../embeddings/oleObject65.bin"/><Relationship Id="rId28" Type="http://schemas.openxmlformats.org/officeDocument/2006/relationships/image" Target="../media/image78.wmf"/><Relationship Id="rId27" Type="http://schemas.openxmlformats.org/officeDocument/2006/relationships/oleObject" Target="../embeddings/oleObject64.bin"/><Relationship Id="rId26" Type="http://schemas.openxmlformats.org/officeDocument/2006/relationships/image" Target="../media/image77.wmf"/><Relationship Id="rId25" Type="http://schemas.openxmlformats.org/officeDocument/2006/relationships/oleObject" Target="../embeddings/oleObject63.bin"/><Relationship Id="rId24" Type="http://schemas.openxmlformats.org/officeDocument/2006/relationships/image" Target="../media/image76.wmf"/><Relationship Id="rId23" Type="http://schemas.openxmlformats.org/officeDocument/2006/relationships/oleObject" Target="../embeddings/oleObject62.bin"/><Relationship Id="rId22" Type="http://schemas.openxmlformats.org/officeDocument/2006/relationships/image" Target="../media/image75.wmf"/><Relationship Id="rId21" Type="http://schemas.openxmlformats.org/officeDocument/2006/relationships/oleObject" Target="../embeddings/oleObject61.bin"/><Relationship Id="rId20" Type="http://schemas.openxmlformats.org/officeDocument/2006/relationships/image" Target="../media/image74.wmf"/><Relationship Id="rId2" Type="http://schemas.openxmlformats.org/officeDocument/2006/relationships/image" Target="../media/image66.wmf"/><Relationship Id="rId19" Type="http://schemas.openxmlformats.org/officeDocument/2006/relationships/oleObject" Target="../embeddings/oleObject60.bin"/><Relationship Id="rId18" Type="http://schemas.openxmlformats.org/officeDocument/2006/relationships/image" Target="../media/image73.wmf"/><Relationship Id="rId17" Type="http://schemas.openxmlformats.org/officeDocument/2006/relationships/oleObject" Target="../embeddings/oleObject59.bin"/><Relationship Id="rId16" Type="http://schemas.openxmlformats.org/officeDocument/2006/relationships/oleObject" Target="../embeddings/oleObject58.bin"/><Relationship Id="rId15" Type="http://schemas.openxmlformats.org/officeDocument/2006/relationships/oleObject" Target="../embeddings/oleObject57.bin"/><Relationship Id="rId14" Type="http://schemas.openxmlformats.org/officeDocument/2006/relationships/image" Target="../media/image72.wmf"/><Relationship Id="rId13" Type="http://schemas.openxmlformats.org/officeDocument/2006/relationships/oleObject" Target="../embeddings/oleObject56.bin"/><Relationship Id="rId12" Type="http://schemas.openxmlformats.org/officeDocument/2006/relationships/image" Target="../media/image71.wmf"/><Relationship Id="rId11" Type="http://schemas.openxmlformats.org/officeDocument/2006/relationships/oleObject" Target="../embeddings/oleObject55.bin"/><Relationship Id="rId10" Type="http://schemas.openxmlformats.org/officeDocument/2006/relationships/image" Target="../media/image70.wmf"/><Relationship Id="rId1" Type="http://schemas.openxmlformats.org/officeDocument/2006/relationships/oleObject" Target="../embeddings/oleObject50.bin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73.bin"/><Relationship Id="rId8" Type="http://schemas.openxmlformats.org/officeDocument/2006/relationships/image" Target="../media/image82.wmf"/><Relationship Id="rId7" Type="http://schemas.openxmlformats.org/officeDocument/2006/relationships/oleObject" Target="../embeddings/oleObject72.bin"/><Relationship Id="rId6" Type="http://schemas.openxmlformats.org/officeDocument/2006/relationships/image" Target="../media/image81.wmf"/><Relationship Id="rId5" Type="http://schemas.openxmlformats.org/officeDocument/2006/relationships/oleObject" Target="../embeddings/oleObject71.bin"/><Relationship Id="rId4" Type="http://schemas.openxmlformats.org/officeDocument/2006/relationships/image" Target="../media/image75.wmf"/><Relationship Id="rId3" Type="http://schemas.openxmlformats.org/officeDocument/2006/relationships/oleObject" Target="../embeddings/oleObject70.bin"/><Relationship Id="rId2" Type="http://schemas.openxmlformats.org/officeDocument/2006/relationships/image" Target="../media/image68.wmf"/><Relationship Id="rId17" Type="http://schemas.openxmlformats.org/officeDocument/2006/relationships/vmlDrawing" Target="../drawings/vmlDrawing8.vml"/><Relationship Id="rId16" Type="http://schemas.openxmlformats.org/officeDocument/2006/relationships/slideLayout" Target="../slideLayouts/slideLayout1.xml"/><Relationship Id="rId15" Type="http://schemas.openxmlformats.org/officeDocument/2006/relationships/image" Target="../media/image87.png"/><Relationship Id="rId14" Type="http://schemas.openxmlformats.org/officeDocument/2006/relationships/image" Target="../media/image86.wmf"/><Relationship Id="rId13" Type="http://schemas.openxmlformats.org/officeDocument/2006/relationships/oleObject" Target="../embeddings/oleObject74.bin"/><Relationship Id="rId12" Type="http://schemas.openxmlformats.org/officeDocument/2006/relationships/image" Target="../media/image85.png"/><Relationship Id="rId11" Type="http://schemas.openxmlformats.org/officeDocument/2006/relationships/image" Target="../media/image84.png"/><Relationship Id="rId10" Type="http://schemas.openxmlformats.org/officeDocument/2006/relationships/image" Target="../media/image83.wmf"/><Relationship Id="rId1" Type="http://schemas.openxmlformats.org/officeDocument/2006/relationships/oleObject" Target="../embeddings/oleObject69.bin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79.bin"/><Relationship Id="rId8" Type="http://schemas.openxmlformats.org/officeDocument/2006/relationships/image" Target="../media/image90.wmf"/><Relationship Id="rId7" Type="http://schemas.openxmlformats.org/officeDocument/2006/relationships/oleObject" Target="../embeddings/oleObject78.bin"/><Relationship Id="rId6" Type="http://schemas.openxmlformats.org/officeDocument/2006/relationships/image" Target="../media/image78.wmf"/><Relationship Id="rId5" Type="http://schemas.openxmlformats.org/officeDocument/2006/relationships/oleObject" Target="../embeddings/oleObject77.bin"/><Relationship Id="rId4" Type="http://schemas.openxmlformats.org/officeDocument/2006/relationships/image" Target="../media/image89.wmf"/><Relationship Id="rId34" Type="http://schemas.openxmlformats.org/officeDocument/2006/relationships/vmlDrawing" Target="../drawings/vmlDrawing9.vml"/><Relationship Id="rId33" Type="http://schemas.openxmlformats.org/officeDocument/2006/relationships/slideLayout" Target="../slideLayouts/slideLayout1.xml"/><Relationship Id="rId32" Type="http://schemas.openxmlformats.org/officeDocument/2006/relationships/image" Target="../media/image100.wmf"/><Relationship Id="rId31" Type="http://schemas.openxmlformats.org/officeDocument/2006/relationships/oleObject" Target="../embeddings/oleObject92.bin"/><Relationship Id="rId30" Type="http://schemas.openxmlformats.org/officeDocument/2006/relationships/image" Target="../media/image99.wmf"/><Relationship Id="rId3" Type="http://schemas.openxmlformats.org/officeDocument/2006/relationships/oleObject" Target="../embeddings/oleObject76.bin"/><Relationship Id="rId29" Type="http://schemas.openxmlformats.org/officeDocument/2006/relationships/oleObject" Target="../embeddings/oleObject91.bin"/><Relationship Id="rId28" Type="http://schemas.openxmlformats.org/officeDocument/2006/relationships/oleObject" Target="../embeddings/oleObject90.bin"/><Relationship Id="rId27" Type="http://schemas.openxmlformats.org/officeDocument/2006/relationships/image" Target="../media/image98.wmf"/><Relationship Id="rId26" Type="http://schemas.openxmlformats.org/officeDocument/2006/relationships/oleObject" Target="../embeddings/oleObject89.bin"/><Relationship Id="rId25" Type="http://schemas.openxmlformats.org/officeDocument/2006/relationships/oleObject" Target="../embeddings/oleObject88.bin"/><Relationship Id="rId24" Type="http://schemas.openxmlformats.org/officeDocument/2006/relationships/image" Target="../media/image97.wmf"/><Relationship Id="rId23" Type="http://schemas.openxmlformats.org/officeDocument/2006/relationships/oleObject" Target="../embeddings/oleObject87.bin"/><Relationship Id="rId22" Type="http://schemas.openxmlformats.org/officeDocument/2006/relationships/image" Target="../media/image96.wmf"/><Relationship Id="rId21" Type="http://schemas.openxmlformats.org/officeDocument/2006/relationships/oleObject" Target="../embeddings/oleObject86.bin"/><Relationship Id="rId20" Type="http://schemas.openxmlformats.org/officeDocument/2006/relationships/oleObject" Target="../embeddings/oleObject85.bin"/><Relationship Id="rId2" Type="http://schemas.openxmlformats.org/officeDocument/2006/relationships/image" Target="../media/image88.wmf"/><Relationship Id="rId19" Type="http://schemas.openxmlformats.org/officeDocument/2006/relationships/oleObject" Target="../embeddings/oleObject84.bin"/><Relationship Id="rId18" Type="http://schemas.openxmlformats.org/officeDocument/2006/relationships/image" Target="../media/image95.wmf"/><Relationship Id="rId17" Type="http://schemas.openxmlformats.org/officeDocument/2006/relationships/oleObject" Target="../embeddings/oleObject83.bin"/><Relationship Id="rId16" Type="http://schemas.openxmlformats.org/officeDocument/2006/relationships/image" Target="../media/image94.wmf"/><Relationship Id="rId15" Type="http://schemas.openxmlformats.org/officeDocument/2006/relationships/oleObject" Target="../embeddings/oleObject82.bin"/><Relationship Id="rId14" Type="http://schemas.openxmlformats.org/officeDocument/2006/relationships/image" Target="../media/image93.wmf"/><Relationship Id="rId13" Type="http://schemas.openxmlformats.org/officeDocument/2006/relationships/oleObject" Target="../embeddings/oleObject81.bin"/><Relationship Id="rId12" Type="http://schemas.openxmlformats.org/officeDocument/2006/relationships/image" Target="../media/image92.wmf"/><Relationship Id="rId11" Type="http://schemas.openxmlformats.org/officeDocument/2006/relationships/oleObject" Target="../embeddings/oleObject80.bin"/><Relationship Id="rId10" Type="http://schemas.openxmlformats.org/officeDocument/2006/relationships/image" Target="../media/image91.wmf"/><Relationship Id="rId1" Type="http://schemas.openxmlformats.org/officeDocument/2006/relationships/oleObject" Target="../embeddings/oleObject75.bin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97.bin"/><Relationship Id="rId8" Type="http://schemas.openxmlformats.org/officeDocument/2006/relationships/image" Target="../media/image104.wmf"/><Relationship Id="rId7" Type="http://schemas.openxmlformats.org/officeDocument/2006/relationships/oleObject" Target="../embeddings/oleObject96.bin"/><Relationship Id="rId6" Type="http://schemas.openxmlformats.org/officeDocument/2006/relationships/image" Target="../media/image103.wmf"/><Relationship Id="rId5" Type="http://schemas.openxmlformats.org/officeDocument/2006/relationships/oleObject" Target="../embeddings/oleObject95.bin"/><Relationship Id="rId4" Type="http://schemas.openxmlformats.org/officeDocument/2006/relationships/image" Target="../media/image102.wmf"/><Relationship Id="rId3" Type="http://schemas.openxmlformats.org/officeDocument/2006/relationships/oleObject" Target="../embeddings/oleObject94.bin"/><Relationship Id="rId22" Type="http://schemas.openxmlformats.org/officeDocument/2006/relationships/vmlDrawing" Target="../drawings/vmlDrawing10.vml"/><Relationship Id="rId21" Type="http://schemas.openxmlformats.org/officeDocument/2006/relationships/slideLayout" Target="../slideLayouts/slideLayout1.xml"/><Relationship Id="rId20" Type="http://schemas.openxmlformats.org/officeDocument/2006/relationships/image" Target="../media/image109.wmf"/><Relationship Id="rId2" Type="http://schemas.openxmlformats.org/officeDocument/2006/relationships/image" Target="../media/image101.wmf"/><Relationship Id="rId19" Type="http://schemas.openxmlformats.org/officeDocument/2006/relationships/oleObject" Target="../embeddings/oleObject103.bin"/><Relationship Id="rId18" Type="http://schemas.openxmlformats.org/officeDocument/2006/relationships/oleObject" Target="../embeddings/oleObject102.bin"/><Relationship Id="rId17" Type="http://schemas.openxmlformats.org/officeDocument/2006/relationships/image" Target="../media/image108.wmf"/><Relationship Id="rId16" Type="http://schemas.openxmlformats.org/officeDocument/2006/relationships/oleObject" Target="../embeddings/oleObject101.bin"/><Relationship Id="rId15" Type="http://schemas.openxmlformats.org/officeDocument/2006/relationships/image" Target="../media/image107.wmf"/><Relationship Id="rId14" Type="http://schemas.openxmlformats.org/officeDocument/2006/relationships/oleObject" Target="../embeddings/oleObject100.bin"/><Relationship Id="rId13" Type="http://schemas.openxmlformats.org/officeDocument/2006/relationships/image" Target="../media/image106.wmf"/><Relationship Id="rId12" Type="http://schemas.openxmlformats.org/officeDocument/2006/relationships/oleObject" Target="../embeddings/oleObject99.bin"/><Relationship Id="rId11" Type="http://schemas.openxmlformats.org/officeDocument/2006/relationships/image" Target="../media/image105.wmf"/><Relationship Id="rId10" Type="http://schemas.openxmlformats.org/officeDocument/2006/relationships/oleObject" Target="../embeddings/oleObject98.bin"/><Relationship Id="rId1" Type="http://schemas.openxmlformats.org/officeDocument/2006/relationships/oleObject" Target="../embeddings/oleObject93.bin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08.bin"/><Relationship Id="rId8" Type="http://schemas.openxmlformats.org/officeDocument/2006/relationships/image" Target="../media/image113.wmf"/><Relationship Id="rId7" Type="http://schemas.openxmlformats.org/officeDocument/2006/relationships/oleObject" Target="../embeddings/oleObject107.bin"/><Relationship Id="rId6" Type="http://schemas.openxmlformats.org/officeDocument/2006/relationships/image" Target="../media/image112.wmf"/><Relationship Id="rId5" Type="http://schemas.openxmlformats.org/officeDocument/2006/relationships/oleObject" Target="../embeddings/oleObject106.bin"/><Relationship Id="rId41" Type="http://schemas.openxmlformats.org/officeDocument/2006/relationships/vmlDrawing" Target="../drawings/vmlDrawing11.vml"/><Relationship Id="rId40" Type="http://schemas.openxmlformats.org/officeDocument/2006/relationships/slideLayout" Target="../slideLayouts/slideLayout1.xml"/><Relationship Id="rId4" Type="http://schemas.openxmlformats.org/officeDocument/2006/relationships/image" Target="../media/image111.wmf"/><Relationship Id="rId39" Type="http://schemas.openxmlformats.org/officeDocument/2006/relationships/image" Target="../media/image129.wmf"/><Relationship Id="rId38" Type="http://schemas.openxmlformats.org/officeDocument/2006/relationships/oleObject" Target="../embeddings/oleObject122.bin"/><Relationship Id="rId37" Type="http://schemas.openxmlformats.org/officeDocument/2006/relationships/image" Target="../media/image128.wmf"/><Relationship Id="rId36" Type="http://schemas.openxmlformats.org/officeDocument/2006/relationships/oleObject" Target="../embeddings/oleObject121.bin"/><Relationship Id="rId35" Type="http://schemas.openxmlformats.org/officeDocument/2006/relationships/image" Target="../media/image127.png"/><Relationship Id="rId34" Type="http://schemas.openxmlformats.org/officeDocument/2006/relationships/image" Target="../media/image126.wmf"/><Relationship Id="rId33" Type="http://schemas.openxmlformats.org/officeDocument/2006/relationships/oleObject" Target="../embeddings/oleObject120.bin"/><Relationship Id="rId32" Type="http://schemas.openxmlformats.org/officeDocument/2006/relationships/image" Target="../media/image125.wmf"/><Relationship Id="rId31" Type="http://schemas.openxmlformats.org/officeDocument/2006/relationships/oleObject" Target="../embeddings/oleObject119.bin"/><Relationship Id="rId30" Type="http://schemas.openxmlformats.org/officeDocument/2006/relationships/image" Target="../media/image124.png"/><Relationship Id="rId3" Type="http://schemas.openxmlformats.org/officeDocument/2006/relationships/oleObject" Target="../embeddings/oleObject105.bin"/><Relationship Id="rId29" Type="http://schemas.openxmlformats.org/officeDocument/2006/relationships/image" Target="../media/image123.wmf"/><Relationship Id="rId28" Type="http://schemas.openxmlformats.org/officeDocument/2006/relationships/oleObject" Target="../embeddings/oleObject118.bin"/><Relationship Id="rId27" Type="http://schemas.openxmlformats.org/officeDocument/2006/relationships/image" Target="../media/image122.wmf"/><Relationship Id="rId26" Type="http://schemas.openxmlformats.org/officeDocument/2006/relationships/oleObject" Target="../embeddings/oleObject117.bin"/><Relationship Id="rId25" Type="http://schemas.openxmlformats.org/officeDocument/2006/relationships/image" Target="../media/image121.wmf"/><Relationship Id="rId24" Type="http://schemas.openxmlformats.org/officeDocument/2006/relationships/oleObject" Target="../embeddings/oleObject116.bin"/><Relationship Id="rId23" Type="http://schemas.openxmlformats.org/officeDocument/2006/relationships/oleObject" Target="../embeddings/oleObject115.bin"/><Relationship Id="rId22" Type="http://schemas.openxmlformats.org/officeDocument/2006/relationships/image" Target="../media/image120.wmf"/><Relationship Id="rId21" Type="http://schemas.openxmlformats.org/officeDocument/2006/relationships/oleObject" Target="../embeddings/oleObject114.bin"/><Relationship Id="rId20" Type="http://schemas.openxmlformats.org/officeDocument/2006/relationships/image" Target="../media/image119.wmf"/><Relationship Id="rId2" Type="http://schemas.openxmlformats.org/officeDocument/2006/relationships/image" Target="../media/image110.wmf"/><Relationship Id="rId19" Type="http://schemas.openxmlformats.org/officeDocument/2006/relationships/oleObject" Target="../embeddings/oleObject113.bin"/><Relationship Id="rId18" Type="http://schemas.openxmlformats.org/officeDocument/2006/relationships/image" Target="../media/image118.wmf"/><Relationship Id="rId17" Type="http://schemas.openxmlformats.org/officeDocument/2006/relationships/oleObject" Target="../embeddings/oleObject112.bin"/><Relationship Id="rId16" Type="http://schemas.openxmlformats.org/officeDocument/2006/relationships/image" Target="../media/image117.wmf"/><Relationship Id="rId15" Type="http://schemas.openxmlformats.org/officeDocument/2006/relationships/oleObject" Target="../embeddings/oleObject111.bin"/><Relationship Id="rId14" Type="http://schemas.openxmlformats.org/officeDocument/2006/relationships/image" Target="../media/image116.wmf"/><Relationship Id="rId13" Type="http://schemas.openxmlformats.org/officeDocument/2006/relationships/oleObject" Target="../embeddings/oleObject110.bin"/><Relationship Id="rId12" Type="http://schemas.openxmlformats.org/officeDocument/2006/relationships/image" Target="../media/image115.wmf"/><Relationship Id="rId11" Type="http://schemas.openxmlformats.org/officeDocument/2006/relationships/oleObject" Target="../embeddings/oleObject109.bin"/><Relationship Id="rId10" Type="http://schemas.openxmlformats.org/officeDocument/2006/relationships/image" Target="../media/image114.wmf"/><Relationship Id="rId1" Type="http://schemas.openxmlformats.org/officeDocument/2006/relationships/oleObject" Target="../embeddings/oleObject104.bin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27.bin"/><Relationship Id="rId8" Type="http://schemas.openxmlformats.org/officeDocument/2006/relationships/image" Target="../media/image132.wmf"/><Relationship Id="rId7" Type="http://schemas.openxmlformats.org/officeDocument/2006/relationships/oleObject" Target="../embeddings/oleObject126.bin"/><Relationship Id="rId6" Type="http://schemas.openxmlformats.org/officeDocument/2006/relationships/image" Target="../media/image101.wmf"/><Relationship Id="rId5" Type="http://schemas.openxmlformats.org/officeDocument/2006/relationships/oleObject" Target="../embeddings/oleObject125.bin"/><Relationship Id="rId4" Type="http://schemas.openxmlformats.org/officeDocument/2006/relationships/image" Target="../media/image131.wmf"/><Relationship Id="rId3" Type="http://schemas.openxmlformats.org/officeDocument/2006/relationships/oleObject" Target="../embeddings/oleObject124.bin"/><Relationship Id="rId23" Type="http://schemas.openxmlformats.org/officeDocument/2006/relationships/vmlDrawing" Target="../drawings/vmlDrawing12.vml"/><Relationship Id="rId22" Type="http://schemas.openxmlformats.org/officeDocument/2006/relationships/slideLayout" Target="../slideLayouts/slideLayout1.xml"/><Relationship Id="rId21" Type="http://schemas.openxmlformats.org/officeDocument/2006/relationships/image" Target="../media/image139.png"/><Relationship Id="rId20" Type="http://schemas.openxmlformats.org/officeDocument/2006/relationships/image" Target="../media/image138.wmf"/><Relationship Id="rId2" Type="http://schemas.openxmlformats.org/officeDocument/2006/relationships/image" Target="../media/image130.wmf"/><Relationship Id="rId19" Type="http://schemas.openxmlformats.org/officeDocument/2006/relationships/oleObject" Target="../embeddings/oleObject132.bin"/><Relationship Id="rId18" Type="http://schemas.openxmlformats.org/officeDocument/2006/relationships/image" Target="../media/image137.wmf"/><Relationship Id="rId17" Type="http://schemas.openxmlformats.org/officeDocument/2006/relationships/oleObject" Target="../embeddings/oleObject131.bin"/><Relationship Id="rId16" Type="http://schemas.openxmlformats.org/officeDocument/2006/relationships/image" Target="../media/image136.wmf"/><Relationship Id="rId15" Type="http://schemas.openxmlformats.org/officeDocument/2006/relationships/oleObject" Target="../embeddings/oleObject130.bin"/><Relationship Id="rId14" Type="http://schemas.openxmlformats.org/officeDocument/2006/relationships/image" Target="../media/image135.wmf"/><Relationship Id="rId13" Type="http://schemas.openxmlformats.org/officeDocument/2006/relationships/oleObject" Target="../embeddings/oleObject129.bin"/><Relationship Id="rId12" Type="http://schemas.openxmlformats.org/officeDocument/2006/relationships/image" Target="../media/image134.wmf"/><Relationship Id="rId11" Type="http://schemas.openxmlformats.org/officeDocument/2006/relationships/oleObject" Target="../embeddings/oleObject128.bin"/><Relationship Id="rId10" Type="http://schemas.openxmlformats.org/officeDocument/2006/relationships/image" Target="../media/image133.wmf"/><Relationship Id="rId1" Type="http://schemas.openxmlformats.org/officeDocument/2006/relationships/oleObject" Target="../embeddings/oleObject123.bin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image" Target="../media/image143.png"/><Relationship Id="rId8" Type="http://schemas.openxmlformats.org/officeDocument/2006/relationships/oleObject" Target="../embeddings/oleObject137.bin"/><Relationship Id="rId7" Type="http://schemas.openxmlformats.org/officeDocument/2006/relationships/image" Target="../media/image142.wmf"/><Relationship Id="rId6" Type="http://schemas.openxmlformats.org/officeDocument/2006/relationships/oleObject" Target="../embeddings/oleObject136.bin"/><Relationship Id="rId5" Type="http://schemas.openxmlformats.org/officeDocument/2006/relationships/image" Target="../media/image141.wmf"/><Relationship Id="rId4" Type="http://schemas.openxmlformats.org/officeDocument/2006/relationships/oleObject" Target="../embeddings/oleObject135.bin"/><Relationship Id="rId3" Type="http://schemas.openxmlformats.org/officeDocument/2006/relationships/oleObject" Target="../embeddings/oleObject134.bin"/><Relationship Id="rId2" Type="http://schemas.openxmlformats.org/officeDocument/2006/relationships/image" Target="../media/image140.wmf"/><Relationship Id="rId14" Type="http://schemas.openxmlformats.org/officeDocument/2006/relationships/vmlDrawing" Target="../drawings/vmlDrawing13.vml"/><Relationship Id="rId13" Type="http://schemas.openxmlformats.org/officeDocument/2006/relationships/slideLayout" Target="../slideLayouts/slideLayout1.xml"/><Relationship Id="rId12" Type="http://schemas.openxmlformats.org/officeDocument/2006/relationships/image" Target="../media/image146.png"/><Relationship Id="rId11" Type="http://schemas.openxmlformats.org/officeDocument/2006/relationships/image" Target="../media/image145.png"/><Relationship Id="rId10" Type="http://schemas.openxmlformats.org/officeDocument/2006/relationships/image" Target="../media/image144.png"/><Relationship Id="rId1" Type="http://schemas.openxmlformats.org/officeDocument/2006/relationships/oleObject" Target="../embeddings/oleObject133.bin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42.bin"/><Relationship Id="rId8" Type="http://schemas.openxmlformats.org/officeDocument/2006/relationships/image" Target="../media/image150.wmf"/><Relationship Id="rId7" Type="http://schemas.openxmlformats.org/officeDocument/2006/relationships/oleObject" Target="../embeddings/oleObject141.bin"/><Relationship Id="rId6" Type="http://schemas.openxmlformats.org/officeDocument/2006/relationships/image" Target="../media/image149.wmf"/><Relationship Id="rId5" Type="http://schemas.openxmlformats.org/officeDocument/2006/relationships/oleObject" Target="../embeddings/oleObject140.bin"/><Relationship Id="rId4" Type="http://schemas.openxmlformats.org/officeDocument/2006/relationships/image" Target="../media/image148.wmf"/><Relationship Id="rId3" Type="http://schemas.openxmlformats.org/officeDocument/2006/relationships/oleObject" Target="../embeddings/oleObject139.bin"/><Relationship Id="rId22" Type="http://schemas.openxmlformats.org/officeDocument/2006/relationships/vmlDrawing" Target="../drawings/vmlDrawing14.vml"/><Relationship Id="rId21" Type="http://schemas.openxmlformats.org/officeDocument/2006/relationships/slideLayout" Target="../slideLayouts/slideLayout1.xml"/><Relationship Id="rId20" Type="http://schemas.openxmlformats.org/officeDocument/2006/relationships/image" Target="../media/image158.png"/><Relationship Id="rId2" Type="http://schemas.openxmlformats.org/officeDocument/2006/relationships/image" Target="../media/image147.wmf"/><Relationship Id="rId19" Type="http://schemas.openxmlformats.org/officeDocument/2006/relationships/image" Target="../media/image157.png"/><Relationship Id="rId18" Type="http://schemas.openxmlformats.org/officeDocument/2006/relationships/image" Target="../media/image156.png"/><Relationship Id="rId17" Type="http://schemas.openxmlformats.org/officeDocument/2006/relationships/image" Target="../media/image155.png"/><Relationship Id="rId16" Type="http://schemas.openxmlformats.org/officeDocument/2006/relationships/image" Target="../media/image154.wmf"/><Relationship Id="rId15" Type="http://schemas.openxmlformats.org/officeDocument/2006/relationships/oleObject" Target="../embeddings/oleObject145.bin"/><Relationship Id="rId14" Type="http://schemas.openxmlformats.org/officeDocument/2006/relationships/image" Target="../media/image153.wmf"/><Relationship Id="rId13" Type="http://schemas.openxmlformats.org/officeDocument/2006/relationships/oleObject" Target="../embeddings/oleObject144.bin"/><Relationship Id="rId12" Type="http://schemas.openxmlformats.org/officeDocument/2006/relationships/image" Target="../media/image152.wmf"/><Relationship Id="rId11" Type="http://schemas.openxmlformats.org/officeDocument/2006/relationships/oleObject" Target="../embeddings/oleObject143.bin"/><Relationship Id="rId10" Type="http://schemas.openxmlformats.org/officeDocument/2006/relationships/image" Target="../media/image151.wmf"/><Relationship Id="rId1" Type="http://schemas.openxmlformats.org/officeDocument/2006/relationships/oleObject" Target="../embeddings/oleObject138.bin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image" Target="../media/image162.wmf"/><Relationship Id="rId8" Type="http://schemas.openxmlformats.org/officeDocument/2006/relationships/oleObject" Target="../embeddings/oleObject150.bin"/><Relationship Id="rId7" Type="http://schemas.openxmlformats.org/officeDocument/2006/relationships/oleObject" Target="../embeddings/oleObject149.bin"/><Relationship Id="rId6" Type="http://schemas.openxmlformats.org/officeDocument/2006/relationships/image" Target="../media/image161.wmf"/><Relationship Id="rId5" Type="http://schemas.openxmlformats.org/officeDocument/2006/relationships/oleObject" Target="../embeddings/oleObject148.bin"/><Relationship Id="rId4" Type="http://schemas.openxmlformats.org/officeDocument/2006/relationships/image" Target="../media/image160.wmf"/><Relationship Id="rId33" Type="http://schemas.openxmlformats.org/officeDocument/2006/relationships/vmlDrawing" Target="../drawings/vmlDrawing15.vml"/><Relationship Id="rId32" Type="http://schemas.openxmlformats.org/officeDocument/2006/relationships/slideLayout" Target="../slideLayouts/slideLayout1.xml"/><Relationship Id="rId31" Type="http://schemas.openxmlformats.org/officeDocument/2006/relationships/image" Target="../media/image170.wmf"/><Relationship Id="rId30" Type="http://schemas.openxmlformats.org/officeDocument/2006/relationships/oleObject" Target="../embeddings/oleObject163.bin"/><Relationship Id="rId3" Type="http://schemas.openxmlformats.org/officeDocument/2006/relationships/oleObject" Target="../embeddings/oleObject147.bin"/><Relationship Id="rId29" Type="http://schemas.openxmlformats.org/officeDocument/2006/relationships/image" Target="../media/image108.wmf"/><Relationship Id="rId28" Type="http://schemas.openxmlformats.org/officeDocument/2006/relationships/oleObject" Target="../embeddings/oleObject162.bin"/><Relationship Id="rId27" Type="http://schemas.openxmlformats.org/officeDocument/2006/relationships/image" Target="../media/image169.wmf"/><Relationship Id="rId26" Type="http://schemas.openxmlformats.org/officeDocument/2006/relationships/oleObject" Target="../embeddings/oleObject161.bin"/><Relationship Id="rId25" Type="http://schemas.openxmlformats.org/officeDocument/2006/relationships/image" Target="../media/image168.wmf"/><Relationship Id="rId24" Type="http://schemas.openxmlformats.org/officeDocument/2006/relationships/oleObject" Target="../embeddings/oleObject160.bin"/><Relationship Id="rId23" Type="http://schemas.openxmlformats.org/officeDocument/2006/relationships/image" Target="../media/image167.wmf"/><Relationship Id="rId22" Type="http://schemas.openxmlformats.org/officeDocument/2006/relationships/oleObject" Target="../embeddings/oleObject159.bin"/><Relationship Id="rId21" Type="http://schemas.openxmlformats.org/officeDocument/2006/relationships/oleObject" Target="../embeddings/oleObject158.bin"/><Relationship Id="rId20" Type="http://schemas.openxmlformats.org/officeDocument/2006/relationships/oleObject" Target="../embeddings/oleObject157.bin"/><Relationship Id="rId2" Type="http://schemas.openxmlformats.org/officeDocument/2006/relationships/image" Target="../media/image159.wmf"/><Relationship Id="rId19" Type="http://schemas.openxmlformats.org/officeDocument/2006/relationships/image" Target="../media/image166.wmf"/><Relationship Id="rId18" Type="http://schemas.openxmlformats.org/officeDocument/2006/relationships/oleObject" Target="../embeddings/oleObject156.bin"/><Relationship Id="rId17" Type="http://schemas.openxmlformats.org/officeDocument/2006/relationships/oleObject" Target="../embeddings/oleObject155.bin"/><Relationship Id="rId16" Type="http://schemas.openxmlformats.org/officeDocument/2006/relationships/oleObject" Target="../embeddings/oleObject154.bin"/><Relationship Id="rId15" Type="http://schemas.openxmlformats.org/officeDocument/2006/relationships/image" Target="../media/image165.wmf"/><Relationship Id="rId14" Type="http://schemas.openxmlformats.org/officeDocument/2006/relationships/oleObject" Target="../embeddings/oleObject153.bin"/><Relationship Id="rId13" Type="http://schemas.openxmlformats.org/officeDocument/2006/relationships/image" Target="../media/image164.wmf"/><Relationship Id="rId12" Type="http://schemas.openxmlformats.org/officeDocument/2006/relationships/oleObject" Target="../embeddings/oleObject152.bin"/><Relationship Id="rId11" Type="http://schemas.openxmlformats.org/officeDocument/2006/relationships/image" Target="../media/image163.wmf"/><Relationship Id="rId10" Type="http://schemas.openxmlformats.org/officeDocument/2006/relationships/oleObject" Target="../embeddings/oleObject151.bin"/><Relationship Id="rId1" Type="http://schemas.openxmlformats.org/officeDocument/2006/relationships/oleObject" Target="../embeddings/oleObject146.bin"/></Relationships>
</file>

<file path=ppt/slides/_rels/slide2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175.png"/><Relationship Id="rId5" Type="http://schemas.openxmlformats.org/officeDocument/2006/relationships/image" Target="../media/image174.png"/><Relationship Id="rId4" Type="http://schemas.openxmlformats.org/officeDocument/2006/relationships/image" Target="../media/image173.png"/><Relationship Id="rId3" Type="http://schemas.openxmlformats.org/officeDocument/2006/relationships/image" Target="../media/image172.png"/><Relationship Id="rId2" Type="http://schemas.openxmlformats.org/officeDocument/2006/relationships/tags" Target="../tags/tag1.xml"/><Relationship Id="rId1" Type="http://schemas.openxmlformats.org/officeDocument/2006/relationships/image" Target="../media/image171.png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image" Target="../media/image182.png"/><Relationship Id="rId8" Type="http://schemas.openxmlformats.org/officeDocument/2006/relationships/image" Target="../media/image181.png"/><Relationship Id="rId7" Type="http://schemas.openxmlformats.org/officeDocument/2006/relationships/image" Target="../media/image180.png"/><Relationship Id="rId6" Type="http://schemas.openxmlformats.org/officeDocument/2006/relationships/image" Target="../media/image179.png"/><Relationship Id="rId5" Type="http://schemas.openxmlformats.org/officeDocument/2006/relationships/image" Target="../media/image178.png"/><Relationship Id="rId4" Type="http://schemas.openxmlformats.org/officeDocument/2006/relationships/image" Target="../media/image177.wmf"/><Relationship Id="rId3" Type="http://schemas.openxmlformats.org/officeDocument/2006/relationships/oleObject" Target="../embeddings/oleObject165.bin"/><Relationship Id="rId2" Type="http://schemas.openxmlformats.org/officeDocument/2006/relationships/image" Target="../media/image176.wmf"/><Relationship Id="rId16" Type="http://schemas.openxmlformats.org/officeDocument/2006/relationships/vmlDrawing" Target="../drawings/vmlDrawing16.vml"/><Relationship Id="rId15" Type="http://schemas.openxmlformats.org/officeDocument/2006/relationships/slideLayout" Target="../slideLayouts/slideLayout1.xml"/><Relationship Id="rId14" Type="http://schemas.openxmlformats.org/officeDocument/2006/relationships/image" Target="../media/image186.wmf"/><Relationship Id="rId13" Type="http://schemas.openxmlformats.org/officeDocument/2006/relationships/oleObject" Target="../embeddings/oleObject166.bin"/><Relationship Id="rId12" Type="http://schemas.openxmlformats.org/officeDocument/2006/relationships/image" Target="../media/image185.png"/><Relationship Id="rId11" Type="http://schemas.openxmlformats.org/officeDocument/2006/relationships/image" Target="../media/image184.png"/><Relationship Id="rId10" Type="http://schemas.openxmlformats.org/officeDocument/2006/relationships/image" Target="../media/image183.png"/><Relationship Id="rId1" Type="http://schemas.openxmlformats.org/officeDocument/2006/relationships/oleObject" Target="../embeddings/oleObject164.bin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71.bin"/><Relationship Id="rId8" Type="http://schemas.openxmlformats.org/officeDocument/2006/relationships/image" Target="../media/image162.wmf"/><Relationship Id="rId7" Type="http://schemas.openxmlformats.org/officeDocument/2006/relationships/oleObject" Target="../embeddings/oleObject170.bin"/><Relationship Id="rId6" Type="http://schemas.openxmlformats.org/officeDocument/2006/relationships/image" Target="../media/image147.wmf"/><Relationship Id="rId5" Type="http://schemas.openxmlformats.org/officeDocument/2006/relationships/oleObject" Target="../embeddings/oleObject169.bin"/><Relationship Id="rId40" Type="http://schemas.openxmlformats.org/officeDocument/2006/relationships/vmlDrawing" Target="../drawings/vmlDrawing17.vml"/><Relationship Id="rId4" Type="http://schemas.openxmlformats.org/officeDocument/2006/relationships/image" Target="../media/image187.wmf"/><Relationship Id="rId39" Type="http://schemas.openxmlformats.org/officeDocument/2006/relationships/slideLayout" Target="../slideLayouts/slideLayout1.xml"/><Relationship Id="rId38" Type="http://schemas.openxmlformats.org/officeDocument/2006/relationships/image" Target="../media/image201.png"/><Relationship Id="rId37" Type="http://schemas.openxmlformats.org/officeDocument/2006/relationships/image" Target="../media/image200.png"/><Relationship Id="rId36" Type="http://schemas.openxmlformats.org/officeDocument/2006/relationships/image" Target="../media/image199.png"/><Relationship Id="rId35" Type="http://schemas.openxmlformats.org/officeDocument/2006/relationships/image" Target="../media/image198.wmf"/><Relationship Id="rId34" Type="http://schemas.openxmlformats.org/officeDocument/2006/relationships/oleObject" Target="../embeddings/oleObject186.bin"/><Relationship Id="rId33" Type="http://schemas.openxmlformats.org/officeDocument/2006/relationships/image" Target="../media/image197.wmf"/><Relationship Id="rId32" Type="http://schemas.openxmlformats.org/officeDocument/2006/relationships/oleObject" Target="../embeddings/oleObject185.bin"/><Relationship Id="rId31" Type="http://schemas.openxmlformats.org/officeDocument/2006/relationships/oleObject" Target="../embeddings/oleObject184.bin"/><Relationship Id="rId30" Type="http://schemas.openxmlformats.org/officeDocument/2006/relationships/oleObject" Target="../embeddings/oleObject183.bin"/><Relationship Id="rId3" Type="http://schemas.openxmlformats.org/officeDocument/2006/relationships/oleObject" Target="../embeddings/oleObject168.bin"/><Relationship Id="rId29" Type="http://schemas.openxmlformats.org/officeDocument/2006/relationships/image" Target="../media/image196.wmf"/><Relationship Id="rId28" Type="http://schemas.openxmlformats.org/officeDocument/2006/relationships/oleObject" Target="../embeddings/oleObject182.bin"/><Relationship Id="rId27" Type="http://schemas.openxmlformats.org/officeDocument/2006/relationships/image" Target="../media/image195.wmf"/><Relationship Id="rId26" Type="http://schemas.openxmlformats.org/officeDocument/2006/relationships/oleObject" Target="../embeddings/oleObject181.bin"/><Relationship Id="rId25" Type="http://schemas.openxmlformats.org/officeDocument/2006/relationships/oleObject" Target="../embeddings/oleObject180.bin"/><Relationship Id="rId24" Type="http://schemas.openxmlformats.org/officeDocument/2006/relationships/oleObject" Target="../embeddings/oleObject179.bin"/><Relationship Id="rId23" Type="http://schemas.openxmlformats.org/officeDocument/2006/relationships/image" Target="../media/image194.wmf"/><Relationship Id="rId22" Type="http://schemas.openxmlformats.org/officeDocument/2006/relationships/oleObject" Target="../embeddings/oleObject178.bin"/><Relationship Id="rId21" Type="http://schemas.openxmlformats.org/officeDocument/2006/relationships/image" Target="../media/image193.wmf"/><Relationship Id="rId20" Type="http://schemas.openxmlformats.org/officeDocument/2006/relationships/oleObject" Target="../embeddings/oleObject177.bin"/><Relationship Id="rId2" Type="http://schemas.openxmlformats.org/officeDocument/2006/relationships/image" Target="../media/image159.wmf"/><Relationship Id="rId19" Type="http://schemas.openxmlformats.org/officeDocument/2006/relationships/image" Target="../media/image192.wmf"/><Relationship Id="rId18" Type="http://schemas.openxmlformats.org/officeDocument/2006/relationships/oleObject" Target="../embeddings/oleObject176.bin"/><Relationship Id="rId17" Type="http://schemas.openxmlformats.org/officeDocument/2006/relationships/image" Target="../media/image191.wmf"/><Relationship Id="rId16" Type="http://schemas.openxmlformats.org/officeDocument/2006/relationships/oleObject" Target="../embeddings/oleObject175.bin"/><Relationship Id="rId15" Type="http://schemas.openxmlformats.org/officeDocument/2006/relationships/image" Target="../media/image190.wmf"/><Relationship Id="rId14" Type="http://schemas.openxmlformats.org/officeDocument/2006/relationships/oleObject" Target="../embeddings/oleObject174.bin"/><Relationship Id="rId13" Type="http://schemas.openxmlformats.org/officeDocument/2006/relationships/oleObject" Target="../embeddings/oleObject173.bin"/><Relationship Id="rId12" Type="http://schemas.openxmlformats.org/officeDocument/2006/relationships/image" Target="../media/image189.wmf"/><Relationship Id="rId11" Type="http://schemas.openxmlformats.org/officeDocument/2006/relationships/oleObject" Target="../embeddings/oleObject172.bin"/><Relationship Id="rId10" Type="http://schemas.openxmlformats.org/officeDocument/2006/relationships/image" Target="../media/image188.wmf"/><Relationship Id="rId1" Type="http://schemas.openxmlformats.org/officeDocument/2006/relationships/oleObject" Target="../embeddings/oleObject167.bin"/></Relationships>
</file>

<file path=ppt/slides/_rels/slide25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91.bin"/><Relationship Id="rId8" Type="http://schemas.openxmlformats.org/officeDocument/2006/relationships/image" Target="../media/image94.wmf"/><Relationship Id="rId7" Type="http://schemas.openxmlformats.org/officeDocument/2006/relationships/oleObject" Target="../embeddings/oleObject190.bin"/><Relationship Id="rId6" Type="http://schemas.openxmlformats.org/officeDocument/2006/relationships/image" Target="../media/image204.wmf"/><Relationship Id="rId5" Type="http://schemas.openxmlformats.org/officeDocument/2006/relationships/oleObject" Target="../embeddings/oleObject189.bin"/><Relationship Id="rId4" Type="http://schemas.openxmlformats.org/officeDocument/2006/relationships/image" Target="../media/image203.wmf"/><Relationship Id="rId3" Type="http://schemas.openxmlformats.org/officeDocument/2006/relationships/oleObject" Target="../embeddings/oleObject188.bin"/><Relationship Id="rId23" Type="http://schemas.openxmlformats.org/officeDocument/2006/relationships/vmlDrawing" Target="../drawings/vmlDrawing18.vml"/><Relationship Id="rId22" Type="http://schemas.openxmlformats.org/officeDocument/2006/relationships/slideLayout" Target="../slideLayouts/slideLayout1.xml"/><Relationship Id="rId21" Type="http://schemas.openxmlformats.org/officeDocument/2006/relationships/oleObject" Target="../embeddings/oleObject200.bin"/><Relationship Id="rId20" Type="http://schemas.openxmlformats.org/officeDocument/2006/relationships/oleObject" Target="../embeddings/oleObject199.bin"/><Relationship Id="rId2" Type="http://schemas.openxmlformats.org/officeDocument/2006/relationships/image" Target="../media/image202.wmf"/><Relationship Id="rId19" Type="http://schemas.openxmlformats.org/officeDocument/2006/relationships/image" Target="../media/image207.wmf"/><Relationship Id="rId18" Type="http://schemas.openxmlformats.org/officeDocument/2006/relationships/oleObject" Target="../embeddings/oleObject198.bin"/><Relationship Id="rId17" Type="http://schemas.openxmlformats.org/officeDocument/2006/relationships/image" Target="../media/image206.wmf"/><Relationship Id="rId16" Type="http://schemas.openxmlformats.org/officeDocument/2006/relationships/oleObject" Target="../embeddings/oleObject197.bin"/><Relationship Id="rId15" Type="http://schemas.openxmlformats.org/officeDocument/2006/relationships/image" Target="../media/image205.wmf"/><Relationship Id="rId14" Type="http://schemas.openxmlformats.org/officeDocument/2006/relationships/oleObject" Target="../embeddings/oleObject196.bin"/><Relationship Id="rId13" Type="http://schemas.openxmlformats.org/officeDocument/2006/relationships/oleObject" Target="../embeddings/oleObject195.bin"/><Relationship Id="rId12" Type="http://schemas.openxmlformats.org/officeDocument/2006/relationships/oleObject" Target="../embeddings/oleObject194.bin"/><Relationship Id="rId11" Type="http://schemas.openxmlformats.org/officeDocument/2006/relationships/oleObject" Target="../embeddings/oleObject193.bin"/><Relationship Id="rId10" Type="http://schemas.openxmlformats.org/officeDocument/2006/relationships/oleObject" Target="../embeddings/oleObject192.bin"/><Relationship Id="rId1" Type="http://schemas.openxmlformats.org/officeDocument/2006/relationships/oleObject" Target="../embeddings/oleObject187.bin"/></Relationships>
</file>

<file path=ppt/slides/_rels/slide26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205.bin"/><Relationship Id="rId8" Type="http://schemas.openxmlformats.org/officeDocument/2006/relationships/image" Target="../media/image211.wmf"/><Relationship Id="rId7" Type="http://schemas.openxmlformats.org/officeDocument/2006/relationships/oleObject" Target="../embeddings/oleObject204.bin"/><Relationship Id="rId6" Type="http://schemas.openxmlformats.org/officeDocument/2006/relationships/image" Target="../media/image210.wmf"/><Relationship Id="rId5" Type="http://schemas.openxmlformats.org/officeDocument/2006/relationships/oleObject" Target="../embeddings/oleObject203.bin"/><Relationship Id="rId4" Type="http://schemas.openxmlformats.org/officeDocument/2006/relationships/image" Target="../media/image209.wmf"/><Relationship Id="rId33" Type="http://schemas.openxmlformats.org/officeDocument/2006/relationships/vmlDrawing" Target="../drawings/vmlDrawing19.vml"/><Relationship Id="rId32" Type="http://schemas.openxmlformats.org/officeDocument/2006/relationships/slideLayout" Target="../slideLayouts/slideLayout1.xml"/><Relationship Id="rId31" Type="http://schemas.openxmlformats.org/officeDocument/2006/relationships/image" Target="../media/image223.png"/><Relationship Id="rId30" Type="http://schemas.openxmlformats.org/officeDocument/2006/relationships/image" Target="../media/image222.png"/><Relationship Id="rId3" Type="http://schemas.openxmlformats.org/officeDocument/2006/relationships/oleObject" Target="../embeddings/oleObject202.bin"/><Relationship Id="rId29" Type="http://schemas.openxmlformats.org/officeDocument/2006/relationships/oleObject" Target="../embeddings/oleObject214.bin"/><Relationship Id="rId28" Type="http://schemas.openxmlformats.org/officeDocument/2006/relationships/image" Target="../media/image221.wmf"/><Relationship Id="rId27" Type="http://schemas.openxmlformats.org/officeDocument/2006/relationships/oleObject" Target="../embeddings/oleObject213.bin"/><Relationship Id="rId26" Type="http://schemas.openxmlformats.org/officeDocument/2006/relationships/image" Target="../media/image192.wmf"/><Relationship Id="rId25" Type="http://schemas.openxmlformats.org/officeDocument/2006/relationships/oleObject" Target="../embeddings/oleObject212.bin"/><Relationship Id="rId24" Type="http://schemas.openxmlformats.org/officeDocument/2006/relationships/oleObject" Target="../embeddings/oleObject211.bin"/><Relationship Id="rId23" Type="http://schemas.openxmlformats.org/officeDocument/2006/relationships/image" Target="../media/image220.png"/><Relationship Id="rId22" Type="http://schemas.openxmlformats.org/officeDocument/2006/relationships/image" Target="../media/image219.png"/><Relationship Id="rId21" Type="http://schemas.openxmlformats.org/officeDocument/2006/relationships/image" Target="../media/image218.wmf"/><Relationship Id="rId20" Type="http://schemas.openxmlformats.org/officeDocument/2006/relationships/oleObject" Target="../embeddings/oleObject210.bin"/><Relationship Id="rId2" Type="http://schemas.openxmlformats.org/officeDocument/2006/relationships/image" Target="../media/image208.wmf"/><Relationship Id="rId19" Type="http://schemas.openxmlformats.org/officeDocument/2006/relationships/image" Target="../media/image217.wmf"/><Relationship Id="rId18" Type="http://schemas.openxmlformats.org/officeDocument/2006/relationships/oleObject" Target="../embeddings/oleObject209.bin"/><Relationship Id="rId17" Type="http://schemas.openxmlformats.org/officeDocument/2006/relationships/image" Target="../media/image216.wmf"/><Relationship Id="rId16" Type="http://schemas.openxmlformats.org/officeDocument/2006/relationships/oleObject" Target="../embeddings/oleObject208.bin"/><Relationship Id="rId15" Type="http://schemas.openxmlformats.org/officeDocument/2006/relationships/image" Target="../media/image215.wmf"/><Relationship Id="rId14" Type="http://schemas.openxmlformats.org/officeDocument/2006/relationships/oleObject" Target="../embeddings/oleObject207.bin"/><Relationship Id="rId13" Type="http://schemas.openxmlformats.org/officeDocument/2006/relationships/image" Target="../media/image214.png"/><Relationship Id="rId12" Type="http://schemas.openxmlformats.org/officeDocument/2006/relationships/image" Target="../media/image213.wmf"/><Relationship Id="rId11" Type="http://schemas.openxmlformats.org/officeDocument/2006/relationships/oleObject" Target="../embeddings/oleObject206.bin"/><Relationship Id="rId10" Type="http://schemas.openxmlformats.org/officeDocument/2006/relationships/image" Target="../media/image212.wmf"/><Relationship Id="rId1" Type="http://schemas.openxmlformats.org/officeDocument/2006/relationships/oleObject" Target="../embeddings/oleObject201.bin"/></Relationships>
</file>

<file path=ppt/slides/_rels/slide27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219.bin"/><Relationship Id="rId8" Type="http://schemas.openxmlformats.org/officeDocument/2006/relationships/image" Target="../media/image224.wmf"/><Relationship Id="rId7" Type="http://schemas.openxmlformats.org/officeDocument/2006/relationships/oleObject" Target="../embeddings/oleObject218.bin"/><Relationship Id="rId6" Type="http://schemas.openxmlformats.org/officeDocument/2006/relationships/image" Target="../media/image210.wmf"/><Relationship Id="rId5" Type="http://schemas.openxmlformats.org/officeDocument/2006/relationships/oleObject" Target="../embeddings/oleObject217.bin"/><Relationship Id="rId4" Type="http://schemas.openxmlformats.org/officeDocument/2006/relationships/image" Target="../media/image209.wmf"/><Relationship Id="rId3" Type="http://schemas.openxmlformats.org/officeDocument/2006/relationships/oleObject" Target="../embeddings/oleObject216.bin"/><Relationship Id="rId28" Type="http://schemas.openxmlformats.org/officeDocument/2006/relationships/vmlDrawing" Target="../drawings/vmlDrawing20.vml"/><Relationship Id="rId27" Type="http://schemas.openxmlformats.org/officeDocument/2006/relationships/slideLayout" Target="../slideLayouts/slideLayout1.xml"/><Relationship Id="rId26" Type="http://schemas.openxmlformats.org/officeDocument/2006/relationships/image" Target="../media/image233.png"/><Relationship Id="rId25" Type="http://schemas.openxmlformats.org/officeDocument/2006/relationships/image" Target="../media/image232.png"/><Relationship Id="rId24" Type="http://schemas.openxmlformats.org/officeDocument/2006/relationships/image" Target="../media/image231.png"/><Relationship Id="rId23" Type="http://schemas.openxmlformats.org/officeDocument/2006/relationships/image" Target="../media/image230.png"/><Relationship Id="rId22" Type="http://schemas.openxmlformats.org/officeDocument/2006/relationships/image" Target="../media/image229.png"/><Relationship Id="rId21" Type="http://schemas.openxmlformats.org/officeDocument/2006/relationships/image" Target="../media/image228.png"/><Relationship Id="rId20" Type="http://schemas.openxmlformats.org/officeDocument/2006/relationships/image" Target="../media/image227.wmf"/><Relationship Id="rId2" Type="http://schemas.openxmlformats.org/officeDocument/2006/relationships/image" Target="../media/image115.wmf"/><Relationship Id="rId19" Type="http://schemas.openxmlformats.org/officeDocument/2006/relationships/oleObject" Target="../embeddings/oleObject224.bin"/><Relationship Id="rId18" Type="http://schemas.openxmlformats.org/officeDocument/2006/relationships/image" Target="../media/image217.wmf"/><Relationship Id="rId17" Type="http://schemas.openxmlformats.org/officeDocument/2006/relationships/oleObject" Target="../embeddings/oleObject223.bin"/><Relationship Id="rId16" Type="http://schemas.openxmlformats.org/officeDocument/2006/relationships/image" Target="../media/image226.wmf"/><Relationship Id="rId15" Type="http://schemas.openxmlformats.org/officeDocument/2006/relationships/oleObject" Target="../embeddings/oleObject222.bin"/><Relationship Id="rId14" Type="http://schemas.openxmlformats.org/officeDocument/2006/relationships/image" Target="../media/image215.wmf"/><Relationship Id="rId13" Type="http://schemas.openxmlformats.org/officeDocument/2006/relationships/oleObject" Target="../embeddings/oleObject221.bin"/><Relationship Id="rId12" Type="http://schemas.openxmlformats.org/officeDocument/2006/relationships/image" Target="../media/image225.wmf"/><Relationship Id="rId11" Type="http://schemas.openxmlformats.org/officeDocument/2006/relationships/oleObject" Target="../embeddings/oleObject220.bin"/><Relationship Id="rId10" Type="http://schemas.openxmlformats.org/officeDocument/2006/relationships/image" Target="../media/image212.wmf"/><Relationship Id="rId1" Type="http://schemas.openxmlformats.org/officeDocument/2006/relationships/oleObject" Target="../embeddings/oleObject215.bin"/></Relationships>
</file>

<file path=ppt/slides/_rels/slide28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229.bin"/><Relationship Id="rId8" Type="http://schemas.openxmlformats.org/officeDocument/2006/relationships/image" Target="../media/image235.wmf"/><Relationship Id="rId7" Type="http://schemas.openxmlformats.org/officeDocument/2006/relationships/oleObject" Target="../embeddings/oleObject228.bin"/><Relationship Id="rId6" Type="http://schemas.openxmlformats.org/officeDocument/2006/relationships/image" Target="../media/image234.wmf"/><Relationship Id="rId5" Type="http://schemas.openxmlformats.org/officeDocument/2006/relationships/oleObject" Target="../embeddings/oleObject227.bin"/><Relationship Id="rId4" Type="http://schemas.openxmlformats.org/officeDocument/2006/relationships/image" Target="../media/image209.wmf"/><Relationship Id="rId3" Type="http://schemas.openxmlformats.org/officeDocument/2006/relationships/oleObject" Target="../embeddings/oleObject226.bin"/><Relationship Id="rId27" Type="http://schemas.openxmlformats.org/officeDocument/2006/relationships/vmlDrawing" Target="../drawings/vmlDrawing21.vml"/><Relationship Id="rId26" Type="http://schemas.openxmlformats.org/officeDocument/2006/relationships/slideLayout" Target="../slideLayouts/slideLayout1.xml"/><Relationship Id="rId25" Type="http://schemas.openxmlformats.org/officeDocument/2006/relationships/image" Target="../media/image246.png"/><Relationship Id="rId24" Type="http://schemas.openxmlformats.org/officeDocument/2006/relationships/image" Target="../media/image245.png"/><Relationship Id="rId23" Type="http://schemas.openxmlformats.org/officeDocument/2006/relationships/image" Target="../media/image244.png"/><Relationship Id="rId22" Type="http://schemas.openxmlformats.org/officeDocument/2006/relationships/image" Target="../media/image243.png"/><Relationship Id="rId21" Type="http://schemas.openxmlformats.org/officeDocument/2006/relationships/image" Target="../media/image242.png"/><Relationship Id="rId20" Type="http://schemas.openxmlformats.org/officeDocument/2006/relationships/image" Target="../media/image241.wmf"/><Relationship Id="rId2" Type="http://schemas.openxmlformats.org/officeDocument/2006/relationships/image" Target="../media/image110.wmf"/><Relationship Id="rId19" Type="http://schemas.openxmlformats.org/officeDocument/2006/relationships/oleObject" Target="../embeddings/oleObject234.bin"/><Relationship Id="rId18" Type="http://schemas.openxmlformats.org/officeDocument/2006/relationships/image" Target="../media/image240.wmf"/><Relationship Id="rId17" Type="http://schemas.openxmlformats.org/officeDocument/2006/relationships/oleObject" Target="../embeddings/oleObject233.bin"/><Relationship Id="rId16" Type="http://schemas.openxmlformats.org/officeDocument/2006/relationships/image" Target="../media/image239.wmf"/><Relationship Id="rId15" Type="http://schemas.openxmlformats.org/officeDocument/2006/relationships/oleObject" Target="../embeddings/oleObject232.bin"/><Relationship Id="rId14" Type="http://schemas.openxmlformats.org/officeDocument/2006/relationships/image" Target="../media/image238.wmf"/><Relationship Id="rId13" Type="http://schemas.openxmlformats.org/officeDocument/2006/relationships/oleObject" Target="../embeddings/oleObject231.bin"/><Relationship Id="rId12" Type="http://schemas.openxmlformats.org/officeDocument/2006/relationships/image" Target="../media/image237.wmf"/><Relationship Id="rId11" Type="http://schemas.openxmlformats.org/officeDocument/2006/relationships/oleObject" Target="../embeddings/oleObject230.bin"/><Relationship Id="rId10" Type="http://schemas.openxmlformats.org/officeDocument/2006/relationships/image" Target="../media/image236.wmf"/><Relationship Id="rId1" Type="http://schemas.openxmlformats.org/officeDocument/2006/relationships/oleObject" Target="../embeddings/oleObject225.bin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248.svg"/><Relationship Id="rId1" Type="http://schemas.openxmlformats.org/officeDocument/2006/relationships/image" Target="../media/image24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5.bin"/><Relationship Id="rId8" Type="http://schemas.openxmlformats.org/officeDocument/2006/relationships/image" Target="../media/image6.wmf"/><Relationship Id="rId7" Type="http://schemas.openxmlformats.org/officeDocument/2006/relationships/oleObject" Target="../embeddings/oleObject4.bin"/><Relationship Id="rId6" Type="http://schemas.openxmlformats.org/officeDocument/2006/relationships/image" Target="../media/image5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4.wmf"/><Relationship Id="rId3" Type="http://schemas.openxmlformats.org/officeDocument/2006/relationships/oleObject" Target="../embeddings/oleObject2.bin"/><Relationship Id="rId21" Type="http://schemas.openxmlformats.org/officeDocument/2006/relationships/vmlDrawing" Target="../drawings/vmlDrawing1.vml"/><Relationship Id="rId20" Type="http://schemas.openxmlformats.org/officeDocument/2006/relationships/slideLayout" Target="../slideLayouts/slideLayout1.xml"/><Relationship Id="rId2" Type="http://schemas.openxmlformats.org/officeDocument/2006/relationships/image" Target="../media/image3.wmf"/><Relationship Id="rId19" Type="http://schemas.openxmlformats.org/officeDocument/2006/relationships/image" Target="../media/image11.wmf"/><Relationship Id="rId18" Type="http://schemas.openxmlformats.org/officeDocument/2006/relationships/oleObject" Target="../embeddings/oleObject10.bin"/><Relationship Id="rId17" Type="http://schemas.openxmlformats.org/officeDocument/2006/relationships/oleObject" Target="../embeddings/oleObject9.bin"/><Relationship Id="rId16" Type="http://schemas.openxmlformats.org/officeDocument/2006/relationships/image" Target="../media/image10.wmf"/><Relationship Id="rId15" Type="http://schemas.openxmlformats.org/officeDocument/2006/relationships/oleObject" Target="../embeddings/oleObject8.bin"/><Relationship Id="rId14" Type="http://schemas.openxmlformats.org/officeDocument/2006/relationships/image" Target="../media/image9.wmf"/><Relationship Id="rId13" Type="http://schemas.openxmlformats.org/officeDocument/2006/relationships/oleObject" Target="../embeddings/oleObject7.bin"/><Relationship Id="rId12" Type="http://schemas.openxmlformats.org/officeDocument/2006/relationships/image" Target="../media/image8.wmf"/><Relationship Id="rId11" Type="http://schemas.openxmlformats.org/officeDocument/2006/relationships/oleObject" Target="../embeddings/oleObject6.bin"/><Relationship Id="rId10" Type="http://schemas.openxmlformats.org/officeDocument/2006/relationships/image" Target="../media/image7.wmf"/><Relationship Id="rId1" Type="http://schemas.openxmlformats.org/officeDocument/2006/relationships/oleObject" Target="../embeddings/oleObject1.bin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16.png"/><Relationship Id="rId8" Type="http://schemas.openxmlformats.org/officeDocument/2006/relationships/image" Target="../media/image15.wmf"/><Relationship Id="rId7" Type="http://schemas.openxmlformats.org/officeDocument/2006/relationships/oleObject" Target="../embeddings/oleObject14.bin"/><Relationship Id="rId6" Type="http://schemas.openxmlformats.org/officeDocument/2006/relationships/image" Target="../media/image14.wmf"/><Relationship Id="rId5" Type="http://schemas.openxmlformats.org/officeDocument/2006/relationships/oleObject" Target="../embeddings/oleObject13.bin"/><Relationship Id="rId4" Type="http://schemas.openxmlformats.org/officeDocument/2006/relationships/image" Target="../media/image13.wmf"/><Relationship Id="rId3" Type="http://schemas.openxmlformats.org/officeDocument/2006/relationships/oleObject" Target="../embeddings/oleObject12.bin"/><Relationship Id="rId2" Type="http://schemas.openxmlformats.org/officeDocument/2006/relationships/image" Target="../media/image12.wmf"/><Relationship Id="rId18" Type="http://schemas.openxmlformats.org/officeDocument/2006/relationships/vmlDrawing" Target="../drawings/vmlDrawing2.vml"/><Relationship Id="rId17" Type="http://schemas.openxmlformats.org/officeDocument/2006/relationships/slideLayout" Target="../slideLayouts/slideLayout1.xml"/><Relationship Id="rId16" Type="http://schemas.openxmlformats.org/officeDocument/2006/relationships/image" Target="../media/image21.wmf"/><Relationship Id="rId15" Type="http://schemas.openxmlformats.org/officeDocument/2006/relationships/oleObject" Target="../embeddings/oleObject16.bin"/><Relationship Id="rId14" Type="http://schemas.openxmlformats.org/officeDocument/2006/relationships/image" Target="../media/image20.wmf"/><Relationship Id="rId13" Type="http://schemas.openxmlformats.org/officeDocument/2006/relationships/oleObject" Target="../embeddings/oleObject15.bin"/><Relationship Id="rId12" Type="http://schemas.openxmlformats.org/officeDocument/2006/relationships/image" Target="../media/image19.png"/><Relationship Id="rId11" Type="http://schemas.openxmlformats.org/officeDocument/2006/relationships/image" Target="../media/image18.png"/><Relationship Id="rId10" Type="http://schemas.openxmlformats.org/officeDocument/2006/relationships/image" Target="../media/image17.png"/><Relationship Id="rId1" Type="http://schemas.openxmlformats.org/officeDocument/2006/relationships/oleObject" Target="../embeddings/oleObject11.bin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21.bin"/><Relationship Id="rId8" Type="http://schemas.openxmlformats.org/officeDocument/2006/relationships/image" Target="../media/image24.wmf"/><Relationship Id="rId7" Type="http://schemas.openxmlformats.org/officeDocument/2006/relationships/oleObject" Target="../embeddings/oleObject20.bin"/><Relationship Id="rId6" Type="http://schemas.openxmlformats.org/officeDocument/2006/relationships/image" Target="../media/image13.wmf"/><Relationship Id="rId5" Type="http://schemas.openxmlformats.org/officeDocument/2006/relationships/oleObject" Target="../embeddings/oleObject19.bin"/><Relationship Id="rId4" Type="http://schemas.openxmlformats.org/officeDocument/2006/relationships/image" Target="../media/image23.wmf"/><Relationship Id="rId3" Type="http://schemas.openxmlformats.org/officeDocument/2006/relationships/oleObject" Target="../embeddings/oleObject18.bin"/><Relationship Id="rId2" Type="http://schemas.openxmlformats.org/officeDocument/2006/relationships/image" Target="../media/image22.wmf"/><Relationship Id="rId16" Type="http://schemas.openxmlformats.org/officeDocument/2006/relationships/vmlDrawing" Target="../drawings/vmlDrawing3.vml"/><Relationship Id="rId15" Type="http://schemas.openxmlformats.org/officeDocument/2006/relationships/slideLayout" Target="../slideLayouts/slideLayout1.xml"/><Relationship Id="rId14" Type="http://schemas.openxmlformats.org/officeDocument/2006/relationships/image" Target="../media/image27.wmf"/><Relationship Id="rId13" Type="http://schemas.openxmlformats.org/officeDocument/2006/relationships/oleObject" Target="../embeddings/oleObject23.bin"/><Relationship Id="rId12" Type="http://schemas.openxmlformats.org/officeDocument/2006/relationships/image" Target="../media/image26.wmf"/><Relationship Id="rId11" Type="http://schemas.openxmlformats.org/officeDocument/2006/relationships/oleObject" Target="../embeddings/oleObject22.bin"/><Relationship Id="rId10" Type="http://schemas.openxmlformats.org/officeDocument/2006/relationships/image" Target="../media/image25.wmf"/><Relationship Id="rId1" Type="http://schemas.openxmlformats.org/officeDocument/2006/relationships/oleObject" Target="../embeddings/oleObject17.bin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34.wmf"/><Relationship Id="rId8" Type="http://schemas.openxmlformats.org/officeDocument/2006/relationships/oleObject" Target="../embeddings/oleObject25.bin"/><Relationship Id="rId7" Type="http://schemas.openxmlformats.org/officeDocument/2006/relationships/image" Target="../media/image33.wmf"/><Relationship Id="rId6" Type="http://schemas.openxmlformats.org/officeDocument/2006/relationships/oleObject" Target="../embeddings/oleObject24.bin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1" Type="http://schemas.openxmlformats.org/officeDocument/2006/relationships/vmlDrawing" Target="../drawings/vmlDrawing4.vml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38.png"/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28.bin"/><Relationship Id="rId8" Type="http://schemas.openxmlformats.org/officeDocument/2006/relationships/image" Target="../media/image44.wmf"/><Relationship Id="rId7" Type="http://schemas.openxmlformats.org/officeDocument/2006/relationships/oleObject" Target="../embeddings/oleObject27.bin"/><Relationship Id="rId6" Type="http://schemas.openxmlformats.org/officeDocument/2006/relationships/image" Target="../media/image43.wmf"/><Relationship Id="rId5" Type="http://schemas.openxmlformats.org/officeDocument/2006/relationships/oleObject" Target="../embeddings/oleObject26.bin"/><Relationship Id="rId4" Type="http://schemas.openxmlformats.org/officeDocument/2006/relationships/image" Target="../media/image42.png"/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8" Type="http://schemas.openxmlformats.org/officeDocument/2006/relationships/vmlDrawing" Target="../drawings/vmlDrawing5.vml"/><Relationship Id="rId17" Type="http://schemas.openxmlformats.org/officeDocument/2006/relationships/slideLayout" Target="../slideLayouts/slideLayout1.xml"/><Relationship Id="rId16" Type="http://schemas.openxmlformats.org/officeDocument/2006/relationships/image" Target="../media/image48.wmf"/><Relationship Id="rId15" Type="http://schemas.openxmlformats.org/officeDocument/2006/relationships/oleObject" Target="../embeddings/oleObject31.bin"/><Relationship Id="rId14" Type="http://schemas.openxmlformats.org/officeDocument/2006/relationships/image" Target="../media/image47.wmf"/><Relationship Id="rId13" Type="http://schemas.openxmlformats.org/officeDocument/2006/relationships/oleObject" Target="../embeddings/oleObject30.bin"/><Relationship Id="rId12" Type="http://schemas.openxmlformats.org/officeDocument/2006/relationships/image" Target="../media/image46.wmf"/><Relationship Id="rId11" Type="http://schemas.openxmlformats.org/officeDocument/2006/relationships/oleObject" Target="../embeddings/oleObject29.bin"/><Relationship Id="rId10" Type="http://schemas.openxmlformats.org/officeDocument/2006/relationships/image" Target="../media/image45.wmf"/><Relationship Id="rId1" Type="http://schemas.openxmlformats.org/officeDocument/2006/relationships/image" Target="../media/image3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任意多边形 4"/>
          <p:cNvSpPr/>
          <p:nvPr/>
        </p:nvSpPr>
        <p:spPr>
          <a:xfrm rot="2700000">
            <a:off x="10980310" y="3292048"/>
            <a:ext cx="2423380" cy="2423380"/>
          </a:xfrm>
          <a:custGeom>
            <a:avLst/>
            <a:gdLst>
              <a:gd name="it" fmla="*/ h 7 12"/>
              <a:gd name="ir" fmla="*/ w 7 12"/>
              <a:gd name="ib" fmla="*/ h 11 12"/>
            </a:gdLst>
            <a:ahLst/>
            <a:cxnLst>
              <a:cxn ang="3">
                <a:pos x="l" y="t"/>
              </a:cxn>
              <a:cxn ang="cd2">
                <a:pos x="l" y="vc"/>
              </a:cxn>
              <a:cxn ang="cd4">
                <a:pos x="l" y="b"/>
              </a:cxn>
              <a:cxn ang="cd4">
                <a:pos x="hc" y="b"/>
              </a:cxn>
              <a:cxn ang="cd4">
                <a:pos x="r" y="b"/>
              </a:cxn>
              <a:cxn ang="0">
                <a:pos x="hc" y="vc"/>
              </a:cxn>
            </a:cxnLst>
            <a:rect l="l" t="t" r="r" b="b"/>
            <a:pathLst>
              <a:path w="3816" h="3816">
                <a:moveTo>
                  <a:pt x="0" y="0"/>
                </a:moveTo>
                <a:lnTo>
                  <a:pt x="3816" y="3816"/>
                </a:lnTo>
                <a:lnTo>
                  <a:pt x="0" y="3816"/>
                </a:lnTo>
                <a:lnTo>
                  <a:pt x="0" y="0"/>
                </a:lnTo>
                <a:close/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" name="任意多边形 5"/>
          <p:cNvSpPr/>
          <p:nvPr/>
        </p:nvSpPr>
        <p:spPr>
          <a:xfrm rot="2700000">
            <a:off x="10373199" y="3672266"/>
            <a:ext cx="2405189" cy="4147185"/>
          </a:xfrm>
          <a:custGeom>
            <a:avLst/>
            <a:gdLst>
              <a:gd name="it" fmla="*/ h 7 12"/>
              <a:gd name="ir" fmla="*/ w 7 12"/>
              <a:gd name="ib" fmla="*/ h 11 12"/>
            </a:gdLst>
            <a:ahLst/>
            <a:cxnLst>
              <a:cxn ang="3">
                <a:pos x="l" y="t"/>
              </a:cxn>
              <a:cxn ang="cd2">
                <a:pos x="l" y="vc"/>
              </a:cxn>
              <a:cxn ang="cd4">
                <a:pos x="l" y="b"/>
              </a:cxn>
              <a:cxn ang="cd4">
                <a:pos x="hc" y="b"/>
              </a:cxn>
              <a:cxn ang="cd4">
                <a:pos x="r" y="b"/>
              </a:cxn>
              <a:cxn ang="0">
                <a:pos x="hc" y="vc"/>
              </a:cxn>
            </a:cxnLst>
            <a:rect l="l" t="t" r="r" b="b"/>
            <a:pathLst>
              <a:path w="3788" h="6531">
                <a:moveTo>
                  <a:pt x="0" y="0"/>
                </a:moveTo>
                <a:lnTo>
                  <a:pt x="3788" y="3788"/>
                </a:lnTo>
                <a:lnTo>
                  <a:pt x="1044" y="6531"/>
                </a:lnTo>
                <a:lnTo>
                  <a:pt x="0" y="6531"/>
                </a:lnTo>
                <a:lnTo>
                  <a:pt x="0" y="0"/>
                </a:lnTo>
                <a:close/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" name="任意多边形 10"/>
          <p:cNvSpPr/>
          <p:nvPr/>
        </p:nvSpPr>
        <p:spPr>
          <a:xfrm rot="2700000" flipH="1" flipV="1">
            <a:off x="-658038" y="-981454"/>
            <a:ext cx="2434823" cy="4147185"/>
          </a:xfrm>
          <a:custGeom>
            <a:avLst/>
            <a:gdLst>
              <a:gd name="it" fmla="*/ h 7 12"/>
              <a:gd name="ir" fmla="*/ w 7 12"/>
              <a:gd name="ib" fmla="*/ h 11 12"/>
            </a:gdLst>
            <a:ahLst/>
            <a:cxnLst>
              <a:cxn ang="3">
                <a:pos x="l" y="t"/>
              </a:cxn>
              <a:cxn ang="cd2">
                <a:pos x="l" y="vc"/>
              </a:cxn>
              <a:cxn ang="cd4">
                <a:pos x="l" y="b"/>
              </a:cxn>
              <a:cxn ang="cd4">
                <a:pos x="hc" y="b"/>
              </a:cxn>
              <a:cxn ang="cd4">
                <a:pos x="r" y="b"/>
              </a:cxn>
              <a:cxn ang="0">
                <a:pos x="hc" y="vc"/>
              </a:cxn>
            </a:cxnLst>
            <a:rect l="l" t="t" r="r" b="b"/>
            <a:pathLst>
              <a:path w="3834" h="6531">
                <a:moveTo>
                  <a:pt x="0" y="0"/>
                </a:moveTo>
                <a:lnTo>
                  <a:pt x="3834" y="3834"/>
                </a:lnTo>
                <a:lnTo>
                  <a:pt x="1138" y="6531"/>
                </a:lnTo>
                <a:lnTo>
                  <a:pt x="0" y="6531"/>
                </a:lnTo>
                <a:lnTo>
                  <a:pt x="0" y="0"/>
                </a:lnTo>
                <a:close/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2183765" y="2744470"/>
            <a:ext cx="810514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4800" b="1" dirty="0">
                <a:solidFill>
                  <a:schemeClr val="accent1"/>
                </a:solidFill>
                <a:latin typeface="Times New Roman" panose="02020603050405020304" charset="0"/>
                <a:ea typeface="微软雅黑" panose="020B0503020204020204" pitchFamily="34" charset="-122"/>
              </a:rPr>
              <a:t>概率论与数理统计讲座（二）</a:t>
            </a:r>
            <a:endParaRPr lang="zh-CN" altLang="en-US" sz="4800" b="1" dirty="0">
              <a:solidFill>
                <a:schemeClr val="accent1"/>
              </a:solidFill>
              <a:latin typeface="Times New Roman" panose="02020603050405020304" charset="0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4447902" y="2085147"/>
            <a:ext cx="3294926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3200" b="1" dirty="0">
                <a:solidFill>
                  <a:schemeClr val="accent1"/>
                </a:solidFill>
                <a:latin typeface="Times New Roman" panose="02020603050405020304" charset="0"/>
                <a:ea typeface="微软雅黑" panose="020B0503020204020204" pitchFamily="34" charset="-122"/>
              </a:rPr>
              <a:t>Lecture</a:t>
            </a:r>
            <a:endParaRPr lang="en-US" altLang="zh-CN" sz="3200" b="1" dirty="0">
              <a:solidFill>
                <a:schemeClr val="accent1"/>
              </a:solidFill>
              <a:latin typeface="Times New Roman" panose="02020603050405020304" charset="0"/>
              <a:ea typeface="微软雅黑" panose="020B0503020204020204" pitchFamily="34" charset="-122"/>
            </a:endParaRPr>
          </a:p>
        </p:txBody>
      </p:sp>
      <p:cxnSp>
        <p:nvCxnSpPr>
          <p:cNvPr id="17" name="直接连接符 16"/>
          <p:cNvCxnSpPr/>
          <p:nvPr/>
        </p:nvCxnSpPr>
        <p:spPr>
          <a:xfrm flipV="1">
            <a:off x="2509522" y="2363709"/>
            <a:ext cx="2703195" cy="27940"/>
          </a:xfrm>
          <a:prstGeom prst="line">
            <a:avLst/>
          </a:prstGeom>
          <a:ln w="222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>
            <a:off x="2508252" y="4999440"/>
            <a:ext cx="7172958" cy="0"/>
          </a:xfrm>
          <a:prstGeom prst="line">
            <a:avLst/>
          </a:prstGeom>
          <a:ln w="222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3218815" y="3649980"/>
            <a:ext cx="5752465" cy="1143000"/>
          </a:xfrm>
          <a:prstGeom prst="round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lnSpc>
                <a:spcPct val="150000"/>
              </a:lnSpc>
            </a:pPr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计算学部金牌讲师团</a:t>
            </a:r>
            <a:r>
              <a:rPr lang="en-US" altLang="zh-CN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</a:t>
            </a:r>
            <a:r>
              <a:rPr lang="en-US" altLang="zh-CN" sz="20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        </a:t>
            </a:r>
            <a:endParaRPr lang="en-US" altLang="zh-CN" sz="20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ctr" fontAlgn="auto">
              <a:lnSpc>
                <a:spcPct val="150000"/>
              </a:lnSpc>
            </a:pPr>
            <a:r>
              <a:rPr lang="zh-CN" altLang="en-US" sz="20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周宇航</a:t>
            </a:r>
            <a:endParaRPr lang="zh-CN" altLang="en-US" sz="20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8" name="任意多边形 27"/>
          <p:cNvSpPr/>
          <p:nvPr/>
        </p:nvSpPr>
        <p:spPr>
          <a:xfrm>
            <a:off x="10288837" y="4263957"/>
            <a:ext cx="1903163" cy="2540068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997" h="4000">
                <a:moveTo>
                  <a:pt x="2997" y="0"/>
                </a:moveTo>
                <a:lnTo>
                  <a:pt x="2997" y="4000"/>
                </a:lnTo>
                <a:lnTo>
                  <a:pt x="1003" y="4000"/>
                </a:lnTo>
                <a:lnTo>
                  <a:pt x="0" y="2997"/>
                </a:lnTo>
                <a:lnTo>
                  <a:pt x="2997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54" name="任意多边形 53"/>
          <p:cNvSpPr/>
          <p:nvPr/>
        </p:nvSpPr>
        <p:spPr>
          <a:xfrm>
            <a:off x="-29210" y="-31115"/>
            <a:ext cx="1816803" cy="1639266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861" h="2582">
                <a:moveTo>
                  <a:pt x="0" y="0"/>
                </a:moveTo>
                <a:lnTo>
                  <a:pt x="1739" y="0"/>
                </a:lnTo>
                <a:lnTo>
                  <a:pt x="2861" y="1122"/>
                </a:lnTo>
                <a:lnTo>
                  <a:pt x="1402" y="2582"/>
                </a:lnTo>
                <a:lnTo>
                  <a:pt x="0" y="118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55" name="任意多边形 54"/>
          <p:cNvSpPr/>
          <p:nvPr/>
        </p:nvSpPr>
        <p:spPr>
          <a:xfrm>
            <a:off x="-29210" y="718144"/>
            <a:ext cx="890007" cy="1780014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402" h="2803">
                <a:moveTo>
                  <a:pt x="0" y="0"/>
                </a:moveTo>
                <a:lnTo>
                  <a:pt x="1402" y="1402"/>
                </a:lnTo>
                <a:lnTo>
                  <a:pt x="0" y="280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56" name="任意多边形 55"/>
          <p:cNvSpPr/>
          <p:nvPr/>
        </p:nvSpPr>
        <p:spPr>
          <a:xfrm>
            <a:off x="-29210" y="1608151"/>
            <a:ext cx="1626593" cy="236318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562" h="3722">
                <a:moveTo>
                  <a:pt x="1402" y="0"/>
                </a:moveTo>
                <a:lnTo>
                  <a:pt x="2562" y="1160"/>
                </a:lnTo>
                <a:lnTo>
                  <a:pt x="0" y="3722"/>
                </a:lnTo>
                <a:lnTo>
                  <a:pt x="0" y="1402"/>
                </a:lnTo>
                <a:lnTo>
                  <a:pt x="1402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cxnSp>
        <p:nvCxnSpPr>
          <p:cNvPr id="2" name="直接连接符 1"/>
          <p:cNvCxnSpPr/>
          <p:nvPr/>
        </p:nvCxnSpPr>
        <p:spPr>
          <a:xfrm flipV="1">
            <a:off x="6979287" y="2363709"/>
            <a:ext cx="2703195" cy="27940"/>
          </a:xfrm>
          <a:prstGeom prst="line">
            <a:avLst/>
          </a:prstGeom>
          <a:ln w="222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templates\docerresourceshop\icons\\343435333239383b333634343734373bbdb1c5c6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2941320" y="4065270"/>
            <a:ext cx="581025" cy="58102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33"/>
          <p:cNvSpPr txBox="1"/>
          <p:nvPr/>
        </p:nvSpPr>
        <p:spPr>
          <a:xfrm>
            <a:off x="606425" y="352425"/>
            <a:ext cx="95567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zh-CN" sz="2800" b="1" dirty="0">
                <a:solidFill>
                  <a:schemeClr val="accent1"/>
                </a:solidFill>
                <a:latin typeface="Times New Roman" panose="02020603050405020304" charset="0"/>
                <a:ea typeface="微软雅黑" panose="020B0503020204020204" pitchFamily="34" charset="-122"/>
              </a:rPr>
              <a:t>1. </a:t>
            </a:r>
            <a:r>
              <a:rPr lang="zh-CN" altLang="en-US" sz="2800" b="1" dirty="0">
                <a:solidFill>
                  <a:schemeClr val="accent1"/>
                </a:solidFill>
                <a:latin typeface="Times New Roman" panose="02020603050405020304" charset="0"/>
                <a:ea typeface="微软雅黑" panose="020B0503020204020204" pitchFamily="34" charset="-122"/>
              </a:rPr>
              <a:t>随机变量的数字特征与极限定理</a:t>
            </a:r>
            <a:r>
              <a:rPr lang="en-US" altLang="zh-CN" sz="2800" b="1" dirty="0">
                <a:solidFill>
                  <a:schemeClr val="accent1"/>
                </a:solidFill>
                <a:latin typeface="Times New Roman" panose="02020603050405020304" charset="0"/>
                <a:ea typeface="微软雅黑" panose="020B0503020204020204" pitchFamily="34" charset="-122"/>
              </a:rPr>
              <a:t>——</a:t>
            </a:r>
            <a:r>
              <a:rPr lang="zh-CN" altLang="en-US" sz="2800" b="1" dirty="0">
                <a:solidFill>
                  <a:schemeClr val="accent1"/>
                </a:solidFill>
                <a:latin typeface="Times New Roman" panose="02020603050405020304" charset="0"/>
                <a:ea typeface="微软雅黑" panose="020B0503020204020204" pitchFamily="34" charset="-122"/>
              </a:rPr>
              <a:t>协方差与相关系数</a:t>
            </a:r>
            <a:endParaRPr lang="zh-CN" altLang="en-US" sz="2800" b="1" dirty="0">
              <a:solidFill>
                <a:schemeClr val="accent1"/>
              </a:solidFill>
              <a:latin typeface="Times New Roman" panose="02020603050405020304" charset="0"/>
              <a:ea typeface="微软雅黑" panose="020B0503020204020204" pitchFamily="34" charset="-122"/>
            </a:endParaRPr>
          </a:p>
        </p:txBody>
      </p:sp>
      <p:sp>
        <p:nvSpPr>
          <p:cNvPr id="36" name="矩形: 圆角 35"/>
          <p:cNvSpPr/>
          <p:nvPr/>
        </p:nvSpPr>
        <p:spPr>
          <a:xfrm rot="2700000" flipH="1">
            <a:off x="-362154" y="502441"/>
            <a:ext cx="724306" cy="724771"/>
          </a:xfrm>
          <a:custGeom>
            <a:avLst/>
            <a:gdLst>
              <a:gd name="adj" fmla="val 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141" h="1141">
                <a:moveTo>
                  <a:pt x="0" y="0"/>
                </a:moveTo>
                <a:lnTo>
                  <a:pt x="1141" y="0"/>
                </a:lnTo>
                <a:lnTo>
                  <a:pt x="1141" y="24"/>
                </a:lnTo>
                <a:lnTo>
                  <a:pt x="24" y="1141"/>
                </a:lnTo>
                <a:lnTo>
                  <a:pt x="0" y="114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8" name="直接连接符 17"/>
          <p:cNvCxnSpPr/>
          <p:nvPr/>
        </p:nvCxnSpPr>
        <p:spPr>
          <a:xfrm>
            <a:off x="728347" y="1013545"/>
            <a:ext cx="10405745" cy="4445"/>
          </a:xfrm>
          <a:prstGeom prst="line">
            <a:avLst/>
          </a:prstGeom>
          <a:ln w="222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475967" y="1182891"/>
            <a:ext cx="2245672" cy="66432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2000" b="1" dirty="0">
                <a:solidFill>
                  <a:srgbClr val="323F4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协方差的计算：</a:t>
            </a:r>
            <a:endParaRPr lang="zh-CN" sz="2000" b="1" dirty="0">
              <a:solidFill>
                <a:srgbClr val="323F4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/>
        </p:nvGraphicFramePr>
        <p:xfrm>
          <a:off x="2393810" y="1338960"/>
          <a:ext cx="3473443" cy="3608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AxMath" r:id="rId1" imgW="1143000" imgH="1143000" progId="Equation.AxMath">
                  <p:embed/>
                </p:oleObj>
              </mc:Choice>
              <mc:Fallback>
                <p:oleObj name="AxMath" r:id="rId1" imgW="1143000" imgH="1143000" progId="Equation.AxMath">
                  <p:embed/>
                  <p:pic>
                    <p:nvPicPr>
                      <p:cNvPr id="0" name="对象 1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393810" y="1338960"/>
                        <a:ext cx="3473443" cy="36082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464561" y="1778784"/>
            <a:ext cx="3844785" cy="66432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2000" b="1" dirty="0">
                <a:solidFill>
                  <a:srgbClr val="323F4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协方差比较重要的几个性质</a:t>
            </a:r>
            <a:r>
              <a:rPr lang="zh-CN" altLang="en-US" b="1" dirty="0">
                <a:solidFill>
                  <a:srgbClr val="323F4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zh-CN" b="1" dirty="0">
              <a:solidFill>
                <a:srgbClr val="323F4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/>
        </p:nvGraphicFramePr>
        <p:xfrm>
          <a:off x="1064977" y="2490585"/>
          <a:ext cx="3597051" cy="331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" name="AxMath" r:id="rId3" imgW="1143000" imgH="1143000" progId="Equation.AxMath">
                  <p:embed/>
                </p:oleObj>
              </mc:Choice>
              <mc:Fallback>
                <p:oleObj name="AxMath" r:id="rId3" imgW="1143000" imgH="1143000" progId="Equation.AxMath">
                  <p:embed/>
                  <p:pic>
                    <p:nvPicPr>
                      <p:cNvPr id="0" name="对象 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64977" y="2490585"/>
                        <a:ext cx="3597051" cy="331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文本框 7"/>
          <p:cNvSpPr txBox="1"/>
          <p:nvPr/>
        </p:nvSpPr>
        <p:spPr>
          <a:xfrm>
            <a:off x="369452" y="2348240"/>
            <a:ext cx="1391051" cy="53990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b="1" dirty="0">
                <a:solidFill>
                  <a:srgbClr val="323F4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b="1" dirty="0">
                <a:solidFill>
                  <a:srgbClr val="323F4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b="1" dirty="0">
                <a:solidFill>
                  <a:srgbClr val="323F4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b="1" dirty="0">
              <a:solidFill>
                <a:srgbClr val="323F4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69452" y="2934963"/>
            <a:ext cx="1391051" cy="53990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b="1" dirty="0">
                <a:solidFill>
                  <a:srgbClr val="323F4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b="1" dirty="0">
                <a:solidFill>
                  <a:srgbClr val="323F4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b="1" dirty="0">
                <a:solidFill>
                  <a:srgbClr val="323F4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b="1" dirty="0">
              <a:solidFill>
                <a:srgbClr val="323F4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0" name="对象 9"/>
          <p:cNvGraphicFramePr>
            <a:graphicFrameLocks noChangeAspect="1"/>
          </p:cNvGraphicFramePr>
          <p:nvPr/>
        </p:nvGraphicFramePr>
        <p:xfrm>
          <a:off x="1064977" y="3062636"/>
          <a:ext cx="1781746" cy="3308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" name="AxMath" r:id="rId5" imgW="1143000" imgH="1143000" progId="Equation.AxMath">
                  <p:embed/>
                </p:oleObj>
              </mc:Choice>
              <mc:Fallback>
                <p:oleObj name="AxMath" r:id="rId5" imgW="1143000" imgH="1143000" progId="Equation.AxMath">
                  <p:embed/>
                  <p:pic>
                    <p:nvPicPr>
                      <p:cNvPr id="0" name="对象 7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64977" y="3062636"/>
                        <a:ext cx="1781746" cy="33083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文本框 11"/>
          <p:cNvSpPr txBox="1"/>
          <p:nvPr/>
        </p:nvSpPr>
        <p:spPr>
          <a:xfrm>
            <a:off x="369451" y="3512176"/>
            <a:ext cx="6034072" cy="53990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b="1" dirty="0">
                <a:solidFill>
                  <a:srgbClr val="323F4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b="1" dirty="0">
                <a:solidFill>
                  <a:srgbClr val="323F4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b="1" dirty="0">
                <a:solidFill>
                  <a:srgbClr val="323F4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                                       ，其中       是常数</a:t>
            </a:r>
            <a:r>
              <a:rPr lang="en-US" altLang="zh-CN" b="1" dirty="0">
                <a:solidFill>
                  <a:srgbClr val="323F4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en-US" altLang="zh-CN" b="1" dirty="0">
              <a:solidFill>
                <a:srgbClr val="323F4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3" name="对象 12"/>
          <p:cNvGraphicFramePr>
            <a:graphicFrameLocks noChangeAspect="1"/>
          </p:cNvGraphicFramePr>
          <p:nvPr/>
        </p:nvGraphicFramePr>
        <p:xfrm>
          <a:off x="1064977" y="3629914"/>
          <a:ext cx="2598948" cy="3360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" name="AxMath" r:id="rId7" imgW="1143000" imgH="1143000" progId="Equation.AxMath">
                  <p:embed/>
                </p:oleObj>
              </mc:Choice>
              <mc:Fallback>
                <p:oleObj name="AxMath" r:id="rId7" imgW="1143000" imgH="1143000" progId="Equation.AxMath">
                  <p:embed/>
                  <p:pic>
                    <p:nvPicPr>
                      <p:cNvPr id="0" name="对象 9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064977" y="3629914"/>
                        <a:ext cx="2598948" cy="33606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对象 15"/>
          <p:cNvGraphicFramePr>
            <a:graphicFrameLocks noChangeAspect="1"/>
          </p:cNvGraphicFramePr>
          <p:nvPr/>
        </p:nvGraphicFramePr>
        <p:xfrm>
          <a:off x="4451210" y="3629892"/>
          <a:ext cx="411163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" name="AxMath" r:id="rId9" imgW="1143000" imgH="1143000" progId="Equation.AxMath">
                  <p:embed/>
                </p:oleObj>
              </mc:Choice>
              <mc:Fallback>
                <p:oleObj name="AxMath" r:id="rId9" imgW="1143000" imgH="1143000" progId="Equation.AxMath">
                  <p:embed/>
                  <p:pic>
                    <p:nvPicPr>
                      <p:cNvPr id="0" name="对象 10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451210" y="3629892"/>
                        <a:ext cx="411163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文本框 18"/>
          <p:cNvSpPr txBox="1"/>
          <p:nvPr/>
        </p:nvSpPr>
        <p:spPr>
          <a:xfrm>
            <a:off x="5815145" y="2348240"/>
            <a:ext cx="710605" cy="53990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b="1" dirty="0">
                <a:solidFill>
                  <a:srgbClr val="323F4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b="1" dirty="0">
                <a:solidFill>
                  <a:srgbClr val="323F4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b="1" dirty="0">
                <a:solidFill>
                  <a:srgbClr val="323F4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b="1" dirty="0">
              <a:solidFill>
                <a:srgbClr val="323F4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0" name="对象 19"/>
          <p:cNvGraphicFramePr>
            <a:graphicFrameLocks noChangeAspect="1"/>
          </p:cNvGraphicFramePr>
          <p:nvPr/>
        </p:nvGraphicFramePr>
        <p:xfrm>
          <a:off x="6537788" y="2494283"/>
          <a:ext cx="4182046" cy="340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" name="AxMath" r:id="rId11" imgW="1143000" imgH="1143000" progId="Equation.AxMath">
                  <p:embed/>
                </p:oleObj>
              </mc:Choice>
              <mc:Fallback>
                <p:oleObj name="AxMath" r:id="rId11" imgW="1143000" imgH="1143000" progId="Equation.AxMath">
                  <p:embed/>
                  <p:pic>
                    <p:nvPicPr>
                      <p:cNvPr id="0" name="对象 12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537788" y="2494283"/>
                        <a:ext cx="4182046" cy="340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文本框 21"/>
          <p:cNvSpPr txBox="1"/>
          <p:nvPr/>
        </p:nvSpPr>
        <p:spPr>
          <a:xfrm>
            <a:off x="5842262" y="2887370"/>
            <a:ext cx="6034072" cy="98376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b="1" dirty="0">
                <a:solidFill>
                  <a:srgbClr val="323F4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b="1" dirty="0">
                <a:solidFill>
                  <a:srgbClr val="323F4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b="1" dirty="0">
                <a:solidFill>
                  <a:srgbClr val="323F4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                    ，则事件    与   不相关；</a:t>
            </a:r>
            <a:endParaRPr lang="en-US" altLang="zh-CN" b="1" dirty="0">
              <a:solidFill>
                <a:srgbClr val="323F4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lnSpc>
                <a:spcPct val="150000"/>
              </a:lnSpc>
            </a:pPr>
            <a:r>
              <a:rPr lang="en-US" altLang="zh-CN" b="1" dirty="0">
                <a:solidFill>
                  <a:srgbClr val="323F4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</a:t>
            </a:r>
            <a:r>
              <a:rPr lang="zh-CN" altLang="en-US" b="1" dirty="0">
                <a:solidFill>
                  <a:srgbClr val="323F4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相关一定不独立，独立一定不相关</a:t>
            </a:r>
            <a:r>
              <a:rPr lang="en-US" altLang="zh-CN" b="1" dirty="0">
                <a:solidFill>
                  <a:srgbClr val="323F4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en-US" altLang="zh-CN" b="1" dirty="0">
              <a:solidFill>
                <a:srgbClr val="323F4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3" name="对象 22"/>
          <p:cNvGraphicFramePr>
            <a:graphicFrameLocks noChangeAspect="1"/>
          </p:cNvGraphicFramePr>
          <p:nvPr/>
        </p:nvGraphicFramePr>
        <p:xfrm>
          <a:off x="6537788" y="3048335"/>
          <a:ext cx="1352547" cy="3331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" name="AxMath" r:id="rId13" imgW="1143000" imgH="1143000" progId="Equation.AxMath">
                  <p:embed/>
                </p:oleObj>
              </mc:Choice>
              <mc:Fallback>
                <p:oleObj name="AxMath" r:id="rId13" imgW="1143000" imgH="1143000" progId="Equation.AxMath">
                  <p:embed/>
                  <p:pic>
                    <p:nvPicPr>
                      <p:cNvPr id="0" name="对象 19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6537788" y="3048335"/>
                        <a:ext cx="1352547" cy="3331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对象 24"/>
          <p:cNvGraphicFramePr>
            <a:graphicFrameLocks noChangeAspect="1"/>
          </p:cNvGraphicFramePr>
          <p:nvPr/>
        </p:nvGraphicFramePr>
        <p:xfrm>
          <a:off x="8830723" y="3035131"/>
          <a:ext cx="252413" cy="34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" name="AxMath" r:id="rId15" imgW="1143000" imgH="1143000" progId="Equation.AxMath">
                  <p:embed/>
                </p:oleObj>
              </mc:Choice>
              <mc:Fallback>
                <p:oleObj name="AxMath" r:id="rId15" imgW="1143000" imgH="1143000" progId="Equation.AxMath">
                  <p:embed/>
                  <p:pic>
                    <p:nvPicPr>
                      <p:cNvPr id="0" name="对象 20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8830723" y="3035131"/>
                        <a:ext cx="252413" cy="344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对象 26"/>
          <p:cNvGraphicFramePr>
            <a:graphicFrameLocks noChangeAspect="1"/>
          </p:cNvGraphicFramePr>
          <p:nvPr/>
        </p:nvGraphicFramePr>
        <p:xfrm>
          <a:off x="9328433" y="3046157"/>
          <a:ext cx="220692" cy="3331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" name="AxMath" r:id="rId17" imgW="1143000" imgH="1143000" progId="Equation.AxMath">
                  <p:embed/>
                </p:oleObj>
              </mc:Choice>
              <mc:Fallback>
                <p:oleObj name="AxMath" r:id="rId17" imgW="1143000" imgH="1143000" progId="Equation.AxMath">
                  <p:embed/>
                  <p:pic>
                    <p:nvPicPr>
                      <p:cNvPr id="0" name="对象 21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9328433" y="3046157"/>
                        <a:ext cx="220692" cy="3331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文本框 28"/>
          <p:cNvSpPr txBox="1"/>
          <p:nvPr/>
        </p:nvSpPr>
        <p:spPr>
          <a:xfrm>
            <a:off x="6118971" y="3753084"/>
            <a:ext cx="5422094" cy="54349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若          服从二维正态分布，则        独立             不相关      </a:t>
            </a:r>
            <a:endParaRPr lang="en-US" altLang="zh-CN" sz="16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30" name="对象 29"/>
          <p:cNvGraphicFramePr>
            <a:graphicFrameLocks noChangeAspect="1"/>
          </p:cNvGraphicFramePr>
          <p:nvPr/>
        </p:nvGraphicFramePr>
        <p:xfrm>
          <a:off x="6432705" y="3878829"/>
          <a:ext cx="587375" cy="333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" name="AxMath" r:id="rId19" imgW="1143000" imgH="1143000" progId="Equation.AxMath">
                  <p:embed/>
                </p:oleObj>
              </mc:Choice>
              <mc:Fallback>
                <p:oleObj name="AxMath" r:id="rId19" imgW="1143000" imgH="1143000" progId="Equation.AxMath">
                  <p:embed/>
                  <p:pic>
                    <p:nvPicPr>
                      <p:cNvPr id="0" name="对象 20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6432705" y="3878829"/>
                        <a:ext cx="587375" cy="333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对象 31"/>
          <p:cNvGraphicFramePr>
            <a:graphicFrameLocks noChangeAspect="1"/>
          </p:cNvGraphicFramePr>
          <p:nvPr/>
        </p:nvGraphicFramePr>
        <p:xfrm>
          <a:off x="9071182" y="3897511"/>
          <a:ext cx="446088" cy="320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" name="AxMath" r:id="rId21" imgW="1143000" imgH="1143000" progId="Equation.AxMath">
                  <p:embed/>
                </p:oleObj>
              </mc:Choice>
              <mc:Fallback>
                <p:oleObj name="AxMath" r:id="rId21" imgW="1143000" imgH="1143000" progId="Equation.AxMath">
                  <p:embed/>
                  <p:pic>
                    <p:nvPicPr>
                      <p:cNvPr id="0" name="对象 16"/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9071182" y="3897511"/>
                        <a:ext cx="446088" cy="320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对象 34"/>
          <p:cNvGraphicFramePr>
            <a:graphicFrameLocks noChangeAspect="1"/>
          </p:cNvGraphicFramePr>
          <p:nvPr/>
        </p:nvGraphicFramePr>
        <p:xfrm>
          <a:off x="9937670" y="3888804"/>
          <a:ext cx="355600" cy="320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" name="AxMath" r:id="rId23" imgW="1143000" imgH="1143000" progId="Equation.AxMath">
                  <p:embed/>
                </p:oleObj>
              </mc:Choice>
              <mc:Fallback>
                <p:oleObj name="AxMath" r:id="rId23" imgW="1143000" imgH="1143000" progId="Equation.AxMath">
                  <p:embed/>
                  <p:pic>
                    <p:nvPicPr>
                      <p:cNvPr id="0" name="对象 22"/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9937670" y="3888804"/>
                        <a:ext cx="355600" cy="320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对象 37"/>
          <p:cNvGraphicFramePr>
            <a:graphicFrameLocks noChangeAspect="1"/>
          </p:cNvGraphicFramePr>
          <p:nvPr/>
        </p:nvGraphicFramePr>
        <p:xfrm>
          <a:off x="10245302" y="3889256"/>
          <a:ext cx="446088" cy="320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" name="AxMath" r:id="rId25" imgW="1143000" imgH="1143000" progId="Equation.AxMath">
                  <p:embed/>
                </p:oleObj>
              </mc:Choice>
              <mc:Fallback>
                <p:oleObj name="AxMath" r:id="rId25" imgW="1143000" imgH="1143000" progId="Equation.AxMath">
                  <p:embed/>
                  <p:pic>
                    <p:nvPicPr>
                      <p:cNvPr id="0" name="对象 22"/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10245302" y="3889256"/>
                        <a:ext cx="446088" cy="320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" name="文本框 38"/>
          <p:cNvSpPr txBox="1"/>
          <p:nvPr/>
        </p:nvSpPr>
        <p:spPr>
          <a:xfrm>
            <a:off x="465842" y="4438922"/>
            <a:ext cx="2618534" cy="66432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2000" b="1" dirty="0">
                <a:solidFill>
                  <a:srgbClr val="323F4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相关系数的计算：</a:t>
            </a:r>
            <a:endParaRPr lang="zh-CN" sz="2000" b="1" dirty="0">
              <a:solidFill>
                <a:srgbClr val="323F4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40" name="对象 39"/>
          <p:cNvGraphicFramePr>
            <a:graphicFrameLocks noChangeAspect="1"/>
          </p:cNvGraphicFramePr>
          <p:nvPr/>
        </p:nvGraphicFramePr>
        <p:xfrm>
          <a:off x="2532242" y="4465980"/>
          <a:ext cx="1945067" cy="6483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" name="AxMath" r:id="rId26" imgW="1143000" imgH="1143000" progId="Equation.AxMath">
                  <p:embed/>
                </p:oleObj>
              </mc:Choice>
              <mc:Fallback>
                <p:oleObj name="AxMath" r:id="rId26" imgW="1143000" imgH="1143000" progId="Equation.AxMath">
                  <p:embed/>
                  <p:pic>
                    <p:nvPicPr>
                      <p:cNvPr id="0" name="对象 14"/>
                      <p:cNvPicPr/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2532242" y="4465980"/>
                        <a:ext cx="1945067" cy="6483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" name="对象 41"/>
          <p:cNvGraphicFramePr>
            <a:graphicFrameLocks noChangeAspect="1"/>
          </p:cNvGraphicFramePr>
          <p:nvPr/>
        </p:nvGraphicFramePr>
        <p:xfrm>
          <a:off x="504317" y="5373725"/>
          <a:ext cx="988813" cy="3337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" name="AxMath" r:id="rId28" imgW="1143000" imgH="1143000" progId="Equation.AxMath">
                  <p:embed/>
                </p:oleObj>
              </mc:Choice>
              <mc:Fallback>
                <p:oleObj name="AxMath" r:id="rId28" imgW="1143000" imgH="1143000" progId="Equation.AxMath">
                  <p:embed/>
                  <p:pic>
                    <p:nvPicPr>
                      <p:cNvPr id="0" name="对象 16"/>
                      <p:cNvPicPr/>
                      <p:nvPr/>
                    </p:nvPicPr>
                    <p:blipFill>
                      <a:blip r:embed="rId29"/>
                      <a:stretch>
                        <a:fillRect/>
                      </a:stretch>
                    </p:blipFill>
                    <p:spPr>
                      <a:xfrm>
                        <a:off x="504317" y="5373725"/>
                        <a:ext cx="988813" cy="33377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" name="文本框 43"/>
          <p:cNvSpPr txBox="1"/>
          <p:nvPr/>
        </p:nvSpPr>
        <p:spPr>
          <a:xfrm>
            <a:off x="1424237" y="5227047"/>
            <a:ext cx="2618535" cy="53990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b="1" dirty="0">
                <a:solidFill>
                  <a:srgbClr val="323F4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存在常数     </a:t>
            </a:r>
            <a:r>
              <a:rPr lang="en-US" altLang="zh-CN" b="1" dirty="0">
                <a:solidFill>
                  <a:srgbClr val="323F4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b="1" dirty="0">
                <a:solidFill>
                  <a:srgbClr val="323F4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，使</a:t>
            </a:r>
            <a:endParaRPr lang="en-US" altLang="zh-CN" b="1" dirty="0">
              <a:solidFill>
                <a:srgbClr val="323F4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45" name="对象 44"/>
          <p:cNvGraphicFramePr>
            <a:graphicFrameLocks noChangeAspect="1"/>
          </p:cNvGraphicFramePr>
          <p:nvPr/>
        </p:nvGraphicFramePr>
        <p:xfrm>
          <a:off x="2481882" y="5373725"/>
          <a:ext cx="364872" cy="3381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" name="AxMath" r:id="rId30" imgW="1143000" imgH="1143000" progId="Equation.AxMath">
                  <p:embed/>
                </p:oleObj>
              </mc:Choice>
              <mc:Fallback>
                <p:oleObj name="AxMath" r:id="rId30" imgW="1143000" imgH="1143000" progId="Equation.AxMath">
                  <p:embed/>
                  <p:pic>
                    <p:nvPicPr>
                      <p:cNvPr id="0" name="对象 23"/>
                      <p:cNvPicPr/>
                      <p:nvPr/>
                    </p:nvPicPr>
                    <p:blipFill>
                      <a:blip r:embed="rId31"/>
                      <a:stretch>
                        <a:fillRect/>
                      </a:stretch>
                    </p:blipFill>
                    <p:spPr>
                      <a:xfrm>
                        <a:off x="2481882" y="5373725"/>
                        <a:ext cx="364872" cy="3381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" name="对象 46"/>
          <p:cNvGraphicFramePr>
            <a:graphicFrameLocks noChangeAspect="1"/>
          </p:cNvGraphicFramePr>
          <p:nvPr/>
        </p:nvGraphicFramePr>
        <p:xfrm>
          <a:off x="3327659" y="5369345"/>
          <a:ext cx="2002464" cy="375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" name="AxMath" r:id="rId32" imgW="1143000" imgH="1143000" progId="Equation.AxMath">
                  <p:embed/>
                </p:oleObj>
              </mc:Choice>
              <mc:Fallback>
                <p:oleObj name="AxMath" r:id="rId32" imgW="1143000" imgH="1143000" progId="Equation.AxMath">
                  <p:embed/>
                  <p:pic>
                    <p:nvPicPr>
                      <p:cNvPr id="0" name="对象 24"/>
                      <p:cNvPicPr/>
                      <p:nvPr/>
                    </p:nvPicPr>
                    <p:blipFill>
                      <a:blip r:embed="rId33"/>
                      <a:stretch>
                        <a:fillRect/>
                      </a:stretch>
                    </p:blipFill>
                    <p:spPr>
                      <a:xfrm>
                        <a:off x="3327659" y="5369345"/>
                        <a:ext cx="2002464" cy="3755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9" name="图片 48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516518" y="4432604"/>
            <a:ext cx="6034072" cy="380832"/>
          </a:xfrm>
          <a:prstGeom prst="rect">
            <a:avLst/>
          </a:prstGeom>
        </p:spPr>
      </p:pic>
      <p:sp>
        <p:nvSpPr>
          <p:cNvPr id="50" name="文本框 49"/>
          <p:cNvSpPr txBox="1"/>
          <p:nvPr/>
        </p:nvSpPr>
        <p:spPr>
          <a:xfrm>
            <a:off x="10978328" y="4387342"/>
            <a:ext cx="256531" cy="25311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fontAlgn="auto">
              <a:lnSpc>
                <a:spcPct val="150000"/>
              </a:lnSpc>
            </a:pPr>
            <a:r>
              <a:rPr lang="en-US" altLang="zh-CN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endParaRPr lang="en-US" altLang="zh-CN" sz="1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5516517" y="4412902"/>
            <a:ext cx="6034071" cy="483956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2" name="图片 51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5573588" y="5110873"/>
            <a:ext cx="6572809" cy="986281"/>
          </a:xfrm>
          <a:prstGeom prst="rect">
            <a:avLst/>
          </a:prstGeom>
        </p:spPr>
      </p:pic>
      <p:sp>
        <p:nvSpPr>
          <p:cNvPr id="53" name="矩形 52"/>
          <p:cNvSpPr/>
          <p:nvPr/>
        </p:nvSpPr>
        <p:spPr>
          <a:xfrm>
            <a:off x="5491768" y="5058153"/>
            <a:ext cx="6613719" cy="1625784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4" name="组合 53"/>
          <p:cNvGrpSpPr/>
          <p:nvPr/>
        </p:nvGrpSpPr>
        <p:grpSpPr>
          <a:xfrm>
            <a:off x="7230177" y="6013687"/>
            <a:ext cx="4094369" cy="585160"/>
            <a:chOff x="1019175" y="4203457"/>
            <a:chExt cx="4094369" cy="585160"/>
          </a:xfrm>
        </p:grpSpPr>
        <p:sp>
          <p:nvSpPr>
            <p:cNvPr id="55" name="文本框 54"/>
            <p:cNvSpPr txBox="1"/>
            <p:nvPr/>
          </p:nvSpPr>
          <p:spPr>
            <a:xfrm>
              <a:off x="1019175" y="4203457"/>
              <a:ext cx="4094369" cy="58516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fontAlgn="auto">
                <a:lnSpc>
                  <a:spcPct val="150000"/>
                </a:lnSpc>
              </a:pPr>
              <a:r>
                <a:rPr lang="zh-CN" altLang="en-US" sz="12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第一问：套公式，求</a:t>
              </a:r>
              <a:endParaRPr lang="en-US" altLang="zh-CN" sz="1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fontAlgn="auto">
                <a:lnSpc>
                  <a:spcPct val="150000"/>
                </a:lnSpc>
              </a:pPr>
              <a:r>
                <a:rPr lang="zh-CN" altLang="en-US" sz="12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第二问：套公式，注意</a:t>
              </a:r>
              <a:r>
                <a:rPr lang="en-US" altLang="zh-CN" sz="12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</a:t>
              </a:r>
              <a:r>
                <a:rPr lang="zh-CN" altLang="en-US" sz="12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与</a:t>
              </a:r>
              <a:r>
                <a:rPr lang="en-US" altLang="zh-CN" sz="12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Y</a:t>
              </a:r>
              <a:r>
                <a:rPr lang="zh-CN" altLang="en-US" sz="12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的相关性</a:t>
              </a:r>
              <a:endParaRPr lang="zh-CN" sz="1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aphicFrame>
          <p:nvGraphicFramePr>
            <p:cNvPr id="56" name="对象 55"/>
            <p:cNvGraphicFramePr>
              <a:graphicFrameLocks noChangeAspect="1"/>
            </p:cNvGraphicFramePr>
            <p:nvPr/>
          </p:nvGraphicFramePr>
          <p:xfrm>
            <a:off x="2534920" y="4327971"/>
            <a:ext cx="2276475" cy="21895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7" name="AxMath" r:id="rId36" imgW="1143000" imgH="1143000" progId="Equation.AxMath">
                    <p:embed/>
                  </p:oleObj>
                </mc:Choice>
                <mc:Fallback>
                  <p:oleObj name="AxMath" r:id="rId36" imgW="1143000" imgH="1143000" progId="Equation.AxMath">
                    <p:embed/>
                    <p:pic>
                      <p:nvPicPr>
                        <p:cNvPr id="0" name="对象 7"/>
                        <p:cNvPicPr/>
                        <p:nvPr/>
                      </p:nvPicPr>
                      <p:blipFill>
                        <a:blip r:embed="rId37"/>
                        <a:stretch>
                          <a:fillRect/>
                        </a:stretch>
                      </p:blipFill>
                      <p:spPr>
                        <a:xfrm>
                          <a:off x="2534920" y="4327971"/>
                          <a:ext cx="2276475" cy="218951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33"/>
          <p:cNvSpPr txBox="1"/>
          <p:nvPr/>
        </p:nvSpPr>
        <p:spPr>
          <a:xfrm>
            <a:off x="606425" y="352425"/>
            <a:ext cx="109256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zh-CN" sz="2800" b="1" dirty="0">
                <a:solidFill>
                  <a:schemeClr val="accent1"/>
                </a:solidFill>
                <a:latin typeface="Times New Roman" panose="02020603050405020304" charset="0"/>
                <a:ea typeface="微软雅黑" panose="020B0503020204020204" pitchFamily="34" charset="-122"/>
              </a:rPr>
              <a:t>1. </a:t>
            </a:r>
            <a:r>
              <a:rPr lang="zh-CN" altLang="en-US" sz="2800" b="1" dirty="0">
                <a:solidFill>
                  <a:schemeClr val="accent1"/>
                </a:solidFill>
                <a:latin typeface="Times New Roman" panose="02020603050405020304" charset="0"/>
                <a:ea typeface="微软雅黑" panose="020B0503020204020204" pitchFamily="34" charset="-122"/>
              </a:rPr>
              <a:t>随机变量的数字特征与极限定理</a:t>
            </a:r>
            <a:r>
              <a:rPr lang="en-US" altLang="zh-CN" sz="2800" b="1" dirty="0">
                <a:solidFill>
                  <a:schemeClr val="accent1"/>
                </a:solidFill>
                <a:latin typeface="Times New Roman" panose="02020603050405020304" charset="0"/>
                <a:ea typeface="微软雅黑" panose="020B0503020204020204" pitchFamily="34" charset="-122"/>
              </a:rPr>
              <a:t>——</a:t>
            </a:r>
            <a:r>
              <a:rPr lang="zh-CN" altLang="en-US" sz="2800" b="1" dirty="0">
                <a:solidFill>
                  <a:schemeClr val="accent1"/>
                </a:solidFill>
                <a:latin typeface="Times New Roman" panose="02020603050405020304" charset="0"/>
                <a:ea typeface="微软雅黑" panose="020B0503020204020204" pitchFamily="34" charset="-122"/>
              </a:rPr>
              <a:t>原点矩，中心矩，依概率收敛</a:t>
            </a:r>
            <a:endParaRPr lang="zh-CN" altLang="en-US" sz="2800" b="1" dirty="0">
              <a:solidFill>
                <a:schemeClr val="accent1"/>
              </a:solidFill>
              <a:latin typeface="Times New Roman" panose="02020603050405020304" charset="0"/>
              <a:ea typeface="微软雅黑" panose="020B0503020204020204" pitchFamily="34" charset="-122"/>
            </a:endParaRPr>
          </a:p>
        </p:txBody>
      </p:sp>
      <p:sp>
        <p:nvSpPr>
          <p:cNvPr id="36" name="矩形: 圆角 35"/>
          <p:cNvSpPr/>
          <p:nvPr/>
        </p:nvSpPr>
        <p:spPr>
          <a:xfrm rot="2700000" flipH="1">
            <a:off x="-362154" y="502441"/>
            <a:ext cx="724306" cy="724771"/>
          </a:xfrm>
          <a:custGeom>
            <a:avLst/>
            <a:gdLst>
              <a:gd name="adj" fmla="val 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141" h="1141">
                <a:moveTo>
                  <a:pt x="0" y="0"/>
                </a:moveTo>
                <a:lnTo>
                  <a:pt x="1141" y="0"/>
                </a:lnTo>
                <a:lnTo>
                  <a:pt x="1141" y="24"/>
                </a:lnTo>
                <a:lnTo>
                  <a:pt x="24" y="1141"/>
                </a:lnTo>
                <a:lnTo>
                  <a:pt x="0" y="114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9041008" y="1743661"/>
            <a:ext cx="141032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400" b="1" dirty="0">
                <a:solidFill>
                  <a:schemeClr val="bg1"/>
                </a:solidFill>
                <a:latin typeface="Times New Roman" panose="02020603050405020304" charset="0"/>
                <a:ea typeface="微软雅黑" panose="020B0503020204020204" pitchFamily="34" charset="-122"/>
              </a:rPr>
              <a:t>添加标题</a:t>
            </a:r>
            <a:endParaRPr lang="zh-CN" altLang="en-US" sz="1400" b="1" dirty="0">
              <a:solidFill>
                <a:schemeClr val="bg1"/>
              </a:solidFill>
              <a:latin typeface="Times New Roman" panose="02020603050405020304" charset="0"/>
              <a:ea typeface="微软雅黑" panose="020B0503020204020204" pitchFamily="34" charset="-122"/>
            </a:endParaRPr>
          </a:p>
        </p:txBody>
      </p:sp>
      <p:cxnSp>
        <p:nvCxnSpPr>
          <p:cNvPr id="18" name="直接连接符 17"/>
          <p:cNvCxnSpPr/>
          <p:nvPr/>
        </p:nvCxnSpPr>
        <p:spPr>
          <a:xfrm>
            <a:off x="728347" y="1013545"/>
            <a:ext cx="10405745" cy="4445"/>
          </a:xfrm>
          <a:prstGeom prst="line">
            <a:avLst/>
          </a:prstGeom>
          <a:ln w="222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763905" y="1480185"/>
            <a:ext cx="10405744" cy="6642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2000" b="1" dirty="0">
                <a:solidFill>
                  <a:srgbClr val="323F4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原点矩：若                               存在，则称            为    的   阶原点矩，记为                   </a:t>
            </a:r>
            <a:r>
              <a:rPr lang="en-US" altLang="zh-CN" sz="2000" b="1" dirty="0">
                <a:solidFill>
                  <a:srgbClr val="323F4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sz="2000" b="1" dirty="0">
                <a:solidFill>
                  <a:srgbClr val="323F4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endParaRPr lang="zh-CN" altLang="en-US" sz="2000" b="1" dirty="0">
              <a:solidFill>
                <a:srgbClr val="323F4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/>
        </p:nvGraphicFramePr>
        <p:xfrm>
          <a:off x="2153818" y="1615281"/>
          <a:ext cx="2326325" cy="4105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" name="AxMath" r:id="rId1" imgW="1143000" imgH="1143000" progId="Equation.AxMath">
                  <p:embed/>
                </p:oleObj>
              </mc:Choice>
              <mc:Fallback>
                <p:oleObj name="AxMath" r:id="rId1" imgW="1143000" imgH="1143000" progId="Equation.AxMath">
                  <p:embed/>
                  <p:pic>
                    <p:nvPicPr>
                      <p:cNvPr id="0" name="图片 1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153818" y="1615281"/>
                        <a:ext cx="2326325" cy="4105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/>
        </p:nvGraphicFramePr>
        <p:xfrm>
          <a:off x="5791907" y="1615281"/>
          <a:ext cx="825500" cy="411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AxMath" r:id="rId3" imgW="1143000" imgH="1143000" progId="Equation.AxMath">
                  <p:embed/>
                </p:oleObj>
              </mc:Choice>
              <mc:Fallback>
                <p:oleObj name="AxMath" r:id="rId3" imgW="1143000" imgH="1143000" progId="Equation.AxMath">
                  <p:embed/>
                  <p:pic>
                    <p:nvPicPr>
                      <p:cNvPr id="0" name="对象 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791907" y="1615281"/>
                        <a:ext cx="825500" cy="4111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/>
        </p:nvGraphicFramePr>
        <p:xfrm>
          <a:off x="6939829" y="1631791"/>
          <a:ext cx="2921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AxMath" r:id="rId5" imgW="1143000" imgH="1143000" progId="Equation.AxMath">
                  <p:embed/>
                </p:oleObj>
              </mc:Choice>
              <mc:Fallback>
                <p:oleObj name="AxMath" r:id="rId5" imgW="1143000" imgH="1143000" progId="Equation.AxMath">
                  <p:embed/>
                  <p:pic>
                    <p:nvPicPr>
                      <p:cNvPr id="0" name="对象 7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939829" y="1631791"/>
                        <a:ext cx="292100" cy="39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/>
          <p:cNvGraphicFramePr>
            <a:graphicFrameLocks noChangeAspect="1"/>
          </p:cNvGraphicFramePr>
          <p:nvPr/>
        </p:nvGraphicFramePr>
        <p:xfrm>
          <a:off x="7500917" y="1634806"/>
          <a:ext cx="19685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" name="AxMath" r:id="rId7" imgW="1143000" imgH="1143000" progId="Equation.AxMath">
                  <p:embed/>
                </p:oleObj>
              </mc:Choice>
              <mc:Fallback>
                <p:oleObj name="AxMath" r:id="rId7" imgW="1143000" imgH="1143000" progId="Equation.AxMath">
                  <p:embed/>
                  <p:pic>
                    <p:nvPicPr>
                      <p:cNvPr id="0" name="对象 7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500917" y="1634806"/>
                        <a:ext cx="196850" cy="39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/>
          <p:cNvGraphicFramePr>
            <a:graphicFrameLocks noChangeAspect="1"/>
          </p:cNvGraphicFramePr>
          <p:nvPr/>
        </p:nvGraphicFramePr>
        <p:xfrm>
          <a:off x="9522730" y="1617343"/>
          <a:ext cx="1373188" cy="411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" name="AxMath" r:id="rId9" imgW="1143000" imgH="1143000" progId="Equation.AxMath">
                  <p:embed/>
                </p:oleObj>
              </mc:Choice>
              <mc:Fallback>
                <p:oleObj name="AxMath" r:id="rId9" imgW="1143000" imgH="1143000" progId="Equation.AxMath">
                  <p:embed/>
                  <p:pic>
                    <p:nvPicPr>
                      <p:cNvPr id="0" name="对象 7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9522730" y="1617343"/>
                        <a:ext cx="1373188" cy="4111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文本框 12"/>
          <p:cNvSpPr txBox="1"/>
          <p:nvPr/>
        </p:nvSpPr>
        <p:spPr>
          <a:xfrm>
            <a:off x="763905" y="2331146"/>
            <a:ext cx="10405744" cy="11137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2000" b="1" dirty="0">
                <a:solidFill>
                  <a:srgbClr val="323F4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中心矩：若                                            存在，则称                       为    的   阶中心矩，记为                                </a:t>
            </a:r>
            <a:r>
              <a:rPr lang="en-US" altLang="zh-CN" sz="2000" b="1" dirty="0">
                <a:solidFill>
                  <a:srgbClr val="323F4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sz="2000" b="1" dirty="0">
                <a:solidFill>
                  <a:srgbClr val="323F4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endParaRPr lang="zh-CN" altLang="en-US" sz="2000" b="1" dirty="0">
              <a:solidFill>
                <a:srgbClr val="323F4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5" name="对象 14"/>
          <p:cNvGraphicFramePr>
            <a:graphicFrameLocks noChangeAspect="1"/>
          </p:cNvGraphicFramePr>
          <p:nvPr/>
        </p:nvGraphicFramePr>
        <p:xfrm>
          <a:off x="2170328" y="2462273"/>
          <a:ext cx="3305175" cy="434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" name="AxMath" r:id="rId11" imgW="1143000" imgH="1143000" progId="Equation.AxMath">
                  <p:embed/>
                </p:oleObj>
              </mc:Choice>
              <mc:Fallback>
                <p:oleObj name="AxMath" r:id="rId11" imgW="1143000" imgH="1143000" progId="Equation.AxMath">
                  <p:embed/>
                  <p:pic>
                    <p:nvPicPr>
                      <p:cNvPr id="0" name="对象 2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170328" y="2462273"/>
                        <a:ext cx="3305175" cy="4349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对象 16"/>
          <p:cNvGraphicFramePr>
            <a:graphicFrameLocks noChangeAspect="1"/>
          </p:cNvGraphicFramePr>
          <p:nvPr/>
        </p:nvGraphicFramePr>
        <p:xfrm>
          <a:off x="6747013" y="2461479"/>
          <a:ext cx="1754187" cy="436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" name="AxMath" r:id="rId13" imgW="1143000" imgH="1143000" progId="Equation.AxMath">
                  <p:embed/>
                </p:oleObj>
              </mc:Choice>
              <mc:Fallback>
                <p:oleObj name="AxMath" r:id="rId13" imgW="1143000" imgH="1143000" progId="Equation.AxMath">
                  <p:embed/>
                  <p:pic>
                    <p:nvPicPr>
                      <p:cNvPr id="0" name="对象 7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6747013" y="2461479"/>
                        <a:ext cx="1754187" cy="4365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对象 19"/>
          <p:cNvGraphicFramePr>
            <a:graphicFrameLocks noChangeAspect="1"/>
          </p:cNvGraphicFramePr>
          <p:nvPr/>
        </p:nvGraphicFramePr>
        <p:xfrm>
          <a:off x="8732398" y="2476928"/>
          <a:ext cx="2921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" name="AxMath" r:id="rId15" imgW="1143000" imgH="1143000" progId="Equation.AxMath">
                  <p:embed/>
                </p:oleObj>
              </mc:Choice>
              <mc:Fallback>
                <p:oleObj name="AxMath" r:id="rId15" imgW="1143000" imgH="1143000" progId="Equation.AxMath">
                  <p:embed/>
                  <p:pic>
                    <p:nvPicPr>
                      <p:cNvPr id="0" name="对象 8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732398" y="2476928"/>
                        <a:ext cx="292100" cy="39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对象 21"/>
          <p:cNvGraphicFramePr>
            <a:graphicFrameLocks noChangeAspect="1"/>
          </p:cNvGraphicFramePr>
          <p:nvPr/>
        </p:nvGraphicFramePr>
        <p:xfrm>
          <a:off x="9305834" y="2488358"/>
          <a:ext cx="19685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" name="AxMath" r:id="rId16" imgW="1143000" imgH="1143000" progId="Equation.AxMath">
                  <p:embed/>
                </p:oleObj>
              </mc:Choice>
              <mc:Fallback>
                <p:oleObj name="AxMath" r:id="rId16" imgW="1143000" imgH="1143000" progId="Equation.AxMath">
                  <p:embed/>
                  <p:pic>
                    <p:nvPicPr>
                      <p:cNvPr id="0" name="对象 9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9305834" y="2488358"/>
                        <a:ext cx="196850" cy="39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对象 23"/>
          <p:cNvGraphicFramePr>
            <a:graphicFrameLocks noChangeAspect="1"/>
          </p:cNvGraphicFramePr>
          <p:nvPr/>
        </p:nvGraphicFramePr>
        <p:xfrm>
          <a:off x="1132088" y="2891194"/>
          <a:ext cx="2422525" cy="436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" name="AxMath" r:id="rId17" imgW="1143000" imgH="1143000" progId="Equation.AxMath">
                  <p:embed/>
                </p:oleObj>
              </mc:Choice>
              <mc:Fallback>
                <p:oleObj name="AxMath" r:id="rId17" imgW="1143000" imgH="1143000" progId="Equation.AxMath">
                  <p:embed/>
                  <p:pic>
                    <p:nvPicPr>
                      <p:cNvPr id="0" name="对象 11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1132088" y="2891194"/>
                        <a:ext cx="2422525" cy="4365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文本框 25"/>
          <p:cNvSpPr txBox="1"/>
          <p:nvPr/>
        </p:nvSpPr>
        <p:spPr>
          <a:xfrm>
            <a:off x="763905" y="3599896"/>
            <a:ext cx="5148623" cy="6642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2000" b="1" dirty="0">
                <a:solidFill>
                  <a:srgbClr val="323F4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为</a:t>
            </a:r>
            <a:r>
              <a:rPr lang="en-US" altLang="zh-CN" sz="2000" b="1" dirty="0">
                <a:solidFill>
                  <a:srgbClr val="323F4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 b="1" dirty="0">
                <a:solidFill>
                  <a:srgbClr val="323F4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阶原点矩，        为</a:t>
            </a:r>
            <a:r>
              <a:rPr lang="en-US" altLang="zh-CN" sz="2000" b="1" dirty="0">
                <a:solidFill>
                  <a:srgbClr val="323F4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000" b="1" dirty="0">
                <a:solidFill>
                  <a:srgbClr val="323F4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阶中心矩。</a:t>
            </a:r>
            <a:endParaRPr lang="zh-CN" altLang="en-US" sz="2000" b="1" dirty="0">
              <a:solidFill>
                <a:srgbClr val="323F4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7" name="对象 26"/>
          <p:cNvGraphicFramePr>
            <a:graphicFrameLocks noChangeAspect="1"/>
          </p:cNvGraphicFramePr>
          <p:nvPr/>
        </p:nvGraphicFramePr>
        <p:xfrm>
          <a:off x="839425" y="3743723"/>
          <a:ext cx="709613" cy="409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" name="AxMath" r:id="rId19" imgW="1143000" imgH="1143000" progId="Equation.AxMath">
                  <p:embed/>
                </p:oleObj>
              </mc:Choice>
              <mc:Fallback>
                <p:oleObj name="AxMath" r:id="rId19" imgW="1143000" imgH="1143000" progId="Equation.AxMath">
                  <p:embed/>
                  <p:pic>
                    <p:nvPicPr>
                      <p:cNvPr id="0" name="对象 2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839425" y="3743723"/>
                        <a:ext cx="709613" cy="4095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对象 28"/>
          <p:cNvGraphicFramePr>
            <a:graphicFrameLocks noChangeAspect="1"/>
          </p:cNvGraphicFramePr>
          <p:nvPr/>
        </p:nvGraphicFramePr>
        <p:xfrm>
          <a:off x="3109913" y="3745299"/>
          <a:ext cx="717550" cy="409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" name="AxMath" r:id="rId21" imgW="1143000" imgH="1143000" progId="Equation.AxMath">
                  <p:embed/>
                </p:oleObj>
              </mc:Choice>
              <mc:Fallback>
                <p:oleObj name="AxMath" r:id="rId21" imgW="1143000" imgH="1143000" progId="Equation.AxMath">
                  <p:embed/>
                  <p:pic>
                    <p:nvPicPr>
                      <p:cNvPr id="0" name="对象 21"/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3109913" y="3745299"/>
                        <a:ext cx="717550" cy="4095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" name="文本框 30"/>
          <p:cNvSpPr txBox="1"/>
          <p:nvPr/>
        </p:nvSpPr>
        <p:spPr>
          <a:xfrm>
            <a:off x="763905" y="4521235"/>
            <a:ext cx="10405744" cy="145947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2000" b="1" dirty="0">
                <a:solidFill>
                  <a:srgbClr val="323F4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依概率收敛：设                      是一个随机变量序列，  是一个常数，若对任意         有</a:t>
            </a:r>
            <a:endParaRPr lang="en-US" altLang="zh-CN" sz="2000" b="1" dirty="0">
              <a:solidFill>
                <a:srgbClr val="323F4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2000" b="1" dirty="0">
                <a:solidFill>
                  <a:srgbClr val="323F4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              或                                    </a:t>
            </a:r>
            <a:r>
              <a:rPr lang="en-US" altLang="zh-CN" sz="2000" b="1" dirty="0">
                <a:solidFill>
                  <a:srgbClr val="323F4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000" b="1" dirty="0">
                <a:solidFill>
                  <a:srgbClr val="323F4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，则称序列                      </a:t>
            </a:r>
            <a:r>
              <a:rPr lang="en-US" altLang="zh-CN" sz="2000" b="1" dirty="0">
                <a:solidFill>
                  <a:srgbClr val="323F4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000" b="1" dirty="0">
                <a:solidFill>
                  <a:srgbClr val="323F4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依概率收敛于   </a:t>
            </a:r>
            <a:r>
              <a:rPr lang="en-US" altLang="zh-CN" sz="2000" b="1" dirty="0">
                <a:solidFill>
                  <a:srgbClr val="323F4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zh-CN" altLang="en-US" sz="2000" b="1" dirty="0">
              <a:solidFill>
                <a:srgbClr val="323F4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32" name="对象 31"/>
          <p:cNvGraphicFramePr>
            <a:graphicFrameLocks noChangeAspect="1"/>
          </p:cNvGraphicFramePr>
          <p:nvPr/>
        </p:nvGraphicFramePr>
        <p:xfrm>
          <a:off x="2639219" y="4673794"/>
          <a:ext cx="1658937" cy="392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" name="AxMath" r:id="rId23" imgW="1143000" imgH="1143000" progId="Equation.AxMath">
                  <p:embed/>
                </p:oleObj>
              </mc:Choice>
              <mc:Fallback>
                <p:oleObj name="AxMath" r:id="rId23" imgW="1143000" imgH="1143000" progId="Equation.AxMath">
                  <p:embed/>
                  <p:pic>
                    <p:nvPicPr>
                      <p:cNvPr id="0" name="对象 26"/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2639219" y="4673794"/>
                        <a:ext cx="1658937" cy="3921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对象 34"/>
          <p:cNvGraphicFramePr>
            <a:graphicFrameLocks noChangeAspect="1"/>
          </p:cNvGraphicFramePr>
          <p:nvPr/>
        </p:nvGraphicFramePr>
        <p:xfrm>
          <a:off x="6747013" y="4648496"/>
          <a:ext cx="198438" cy="392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" name="AxMath" r:id="rId25" imgW="1143000" imgH="1143000" progId="Equation.AxMath">
                  <p:embed/>
                </p:oleObj>
              </mc:Choice>
              <mc:Fallback>
                <p:oleObj name="AxMath" r:id="rId25" imgW="1143000" imgH="1143000" progId="Equation.AxMath">
                  <p:embed/>
                  <p:pic>
                    <p:nvPicPr>
                      <p:cNvPr id="0" name="对象 27"/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6747013" y="4648496"/>
                        <a:ext cx="198438" cy="3921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对象 37"/>
          <p:cNvGraphicFramePr>
            <a:graphicFrameLocks noChangeAspect="1"/>
          </p:cNvGraphicFramePr>
          <p:nvPr/>
        </p:nvGraphicFramePr>
        <p:xfrm>
          <a:off x="9593057" y="4648495"/>
          <a:ext cx="649287" cy="392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" name="AxMath" r:id="rId27" imgW="1143000" imgH="1143000" progId="Equation.AxMath">
                  <p:embed/>
                </p:oleObj>
              </mc:Choice>
              <mc:Fallback>
                <p:oleObj name="AxMath" r:id="rId27" imgW="1143000" imgH="1143000" progId="Equation.AxMath">
                  <p:embed/>
                  <p:pic>
                    <p:nvPicPr>
                      <p:cNvPr id="0" name="对象 27"/>
                      <p:cNvPicPr/>
                      <p:nvPr/>
                    </p:nvPicPr>
                    <p:blipFill>
                      <a:blip r:embed="rId28"/>
                      <a:stretch>
                        <a:fillRect/>
                      </a:stretch>
                    </p:blipFill>
                    <p:spPr>
                      <a:xfrm>
                        <a:off x="9593057" y="4648495"/>
                        <a:ext cx="649287" cy="3921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" name="对象 39"/>
          <p:cNvGraphicFramePr>
            <a:graphicFrameLocks noChangeAspect="1"/>
          </p:cNvGraphicFramePr>
          <p:nvPr/>
        </p:nvGraphicFramePr>
        <p:xfrm>
          <a:off x="839425" y="5114516"/>
          <a:ext cx="2762250" cy="574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" name="AxMath" r:id="rId29" imgW="1143000" imgH="1143000" progId="Equation.AxMath">
                  <p:embed/>
                </p:oleObj>
              </mc:Choice>
              <mc:Fallback>
                <p:oleObj name="AxMath" r:id="rId29" imgW="1143000" imgH="1143000" progId="Equation.AxMath">
                  <p:embed/>
                  <p:pic>
                    <p:nvPicPr>
                      <p:cNvPr id="0" name="对象 27"/>
                      <p:cNvPicPr/>
                      <p:nvPr/>
                    </p:nvPicPr>
                    <p:blipFill>
                      <a:blip r:embed="rId30"/>
                      <a:stretch>
                        <a:fillRect/>
                      </a:stretch>
                    </p:blipFill>
                    <p:spPr>
                      <a:xfrm>
                        <a:off x="839425" y="5114516"/>
                        <a:ext cx="2762250" cy="574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" name="对象 41"/>
          <p:cNvGraphicFramePr>
            <a:graphicFrameLocks noChangeAspect="1"/>
          </p:cNvGraphicFramePr>
          <p:nvPr/>
        </p:nvGraphicFramePr>
        <p:xfrm>
          <a:off x="3859213" y="5114281"/>
          <a:ext cx="2787650" cy="574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" name="AxMath" r:id="rId31" imgW="1143000" imgH="1143000" progId="Equation.AxMath">
                  <p:embed/>
                </p:oleObj>
              </mc:Choice>
              <mc:Fallback>
                <p:oleObj name="AxMath" r:id="rId31" imgW="1143000" imgH="1143000" progId="Equation.AxMath">
                  <p:embed/>
                  <p:pic>
                    <p:nvPicPr>
                      <p:cNvPr id="0" name="对象 30"/>
                      <p:cNvPicPr/>
                      <p:nvPr/>
                    </p:nvPicPr>
                    <p:blipFill>
                      <a:blip r:embed="rId32"/>
                      <a:stretch>
                        <a:fillRect/>
                      </a:stretch>
                    </p:blipFill>
                    <p:spPr>
                      <a:xfrm>
                        <a:off x="3859213" y="5114281"/>
                        <a:ext cx="2787650" cy="574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" name="对象 43"/>
          <p:cNvGraphicFramePr>
            <a:graphicFrameLocks noChangeAspect="1"/>
          </p:cNvGraphicFramePr>
          <p:nvPr/>
        </p:nvGraphicFramePr>
        <p:xfrm>
          <a:off x="8002812" y="5145116"/>
          <a:ext cx="1658937" cy="392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" name="AxMath" r:id="rId33" imgW="1143000" imgH="1143000" progId="Equation.AxMath">
                  <p:embed/>
                </p:oleObj>
              </mc:Choice>
              <mc:Fallback>
                <p:oleObj name="AxMath" r:id="rId33" imgW="1143000" imgH="1143000" progId="Equation.AxMath">
                  <p:embed/>
                  <p:pic>
                    <p:nvPicPr>
                      <p:cNvPr id="0" name="对象 27"/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8002812" y="5145116"/>
                        <a:ext cx="1658937" cy="3921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" name="对象 45"/>
          <p:cNvGraphicFramePr>
            <a:graphicFrameLocks noChangeAspect="1"/>
          </p:cNvGraphicFramePr>
          <p:nvPr/>
        </p:nvGraphicFramePr>
        <p:xfrm>
          <a:off x="1132088" y="5571326"/>
          <a:ext cx="196850" cy="392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" name="AxMath" r:id="rId34" imgW="1143000" imgH="1143000" progId="Equation.AxMath">
                  <p:embed/>
                </p:oleObj>
              </mc:Choice>
              <mc:Fallback>
                <p:oleObj name="AxMath" r:id="rId34" imgW="1143000" imgH="1143000" progId="Equation.AxMath">
                  <p:embed/>
                  <p:pic>
                    <p:nvPicPr>
                      <p:cNvPr id="0" name="对象 11"/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1132088" y="5571326"/>
                        <a:ext cx="196850" cy="3921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33"/>
          <p:cNvSpPr txBox="1"/>
          <p:nvPr/>
        </p:nvSpPr>
        <p:spPr>
          <a:xfrm>
            <a:off x="606425" y="352425"/>
            <a:ext cx="98449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zh-CN" sz="2800" b="1" dirty="0">
                <a:solidFill>
                  <a:schemeClr val="accent1"/>
                </a:solidFill>
                <a:latin typeface="Times New Roman" panose="02020603050405020304" charset="0"/>
                <a:ea typeface="微软雅黑" panose="020B0503020204020204" pitchFamily="34" charset="-122"/>
              </a:rPr>
              <a:t>1. </a:t>
            </a:r>
            <a:r>
              <a:rPr lang="zh-CN" altLang="en-US" sz="2800" b="1" dirty="0">
                <a:solidFill>
                  <a:schemeClr val="accent1"/>
                </a:solidFill>
                <a:latin typeface="Times New Roman" panose="02020603050405020304" charset="0"/>
                <a:ea typeface="微软雅黑" panose="020B0503020204020204" pitchFamily="34" charset="-122"/>
              </a:rPr>
              <a:t>随机变量的数字特征与极限定理</a:t>
            </a:r>
            <a:r>
              <a:rPr lang="en-US" altLang="zh-CN" sz="2800" b="1" dirty="0">
                <a:solidFill>
                  <a:schemeClr val="accent1"/>
                </a:solidFill>
                <a:latin typeface="Times New Roman" panose="02020603050405020304" charset="0"/>
                <a:ea typeface="微软雅黑" panose="020B0503020204020204" pitchFamily="34" charset="-122"/>
              </a:rPr>
              <a:t>——</a:t>
            </a:r>
            <a:r>
              <a:rPr lang="zh-CN" altLang="en-US" sz="2800" b="1" dirty="0">
                <a:solidFill>
                  <a:schemeClr val="accent1"/>
                </a:solidFill>
                <a:latin typeface="Times New Roman" panose="02020603050405020304" charset="0"/>
                <a:ea typeface="微软雅黑" panose="020B0503020204020204" pitchFamily="34" charset="-122"/>
              </a:rPr>
              <a:t>切比雪夫不等式</a:t>
            </a:r>
            <a:endParaRPr lang="zh-CN" altLang="en-US" sz="2800" b="1" dirty="0">
              <a:solidFill>
                <a:schemeClr val="accent1"/>
              </a:solidFill>
              <a:latin typeface="Times New Roman" panose="02020603050405020304" charset="0"/>
              <a:ea typeface="微软雅黑" panose="020B0503020204020204" pitchFamily="34" charset="-122"/>
            </a:endParaRPr>
          </a:p>
        </p:txBody>
      </p:sp>
      <p:sp>
        <p:nvSpPr>
          <p:cNvPr id="36" name="矩形: 圆角 35"/>
          <p:cNvSpPr/>
          <p:nvPr/>
        </p:nvSpPr>
        <p:spPr>
          <a:xfrm rot="2700000" flipH="1">
            <a:off x="-362154" y="502441"/>
            <a:ext cx="724306" cy="724771"/>
          </a:xfrm>
          <a:custGeom>
            <a:avLst/>
            <a:gdLst>
              <a:gd name="adj" fmla="val 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141" h="1141">
                <a:moveTo>
                  <a:pt x="0" y="0"/>
                </a:moveTo>
                <a:lnTo>
                  <a:pt x="1141" y="0"/>
                </a:lnTo>
                <a:lnTo>
                  <a:pt x="1141" y="24"/>
                </a:lnTo>
                <a:lnTo>
                  <a:pt x="24" y="1141"/>
                </a:lnTo>
                <a:lnTo>
                  <a:pt x="0" y="114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9041008" y="1743661"/>
            <a:ext cx="141032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400" b="1" dirty="0">
                <a:solidFill>
                  <a:schemeClr val="bg1"/>
                </a:solidFill>
                <a:latin typeface="Times New Roman" panose="02020603050405020304" charset="0"/>
                <a:ea typeface="微软雅黑" panose="020B0503020204020204" pitchFamily="34" charset="-122"/>
              </a:rPr>
              <a:t>添加标题</a:t>
            </a:r>
            <a:endParaRPr lang="zh-CN" altLang="en-US" sz="1400" b="1" dirty="0">
              <a:solidFill>
                <a:schemeClr val="bg1"/>
              </a:solidFill>
              <a:latin typeface="Times New Roman" panose="02020603050405020304" charset="0"/>
              <a:ea typeface="微软雅黑" panose="020B0503020204020204" pitchFamily="34" charset="-122"/>
            </a:endParaRPr>
          </a:p>
        </p:txBody>
      </p:sp>
      <p:cxnSp>
        <p:nvCxnSpPr>
          <p:cNvPr id="18" name="直接连接符 17"/>
          <p:cNvCxnSpPr/>
          <p:nvPr/>
        </p:nvCxnSpPr>
        <p:spPr>
          <a:xfrm>
            <a:off x="728347" y="1013545"/>
            <a:ext cx="10405745" cy="4445"/>
          </a:xfrm>
          <a:prstGeom prst="line">
            <a:avLst/>
          </a:prstGeom>
          <a:ln w="222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771803" y="1499305"/>
            <a:ext cx="4225392" cy="66432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2000" b="1" dirty="0">
                <a:solidFill>
                  <a:srgbClr val="323F4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切比雪夫不等式：</a:t>
            </a:r>
            <a:endParaRPr lang="zh-CN" sz="2400" b="1" dirty="0">
              <a:solidFill>
                <a:srgbClr val="323F4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2815890" y="1510464"/>
            <a:ext cx="6560220" cy="53990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2000" b="1" dirty="0">
                <a:solidFill>
                  <a:srgbClr val="323F4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对任意随机变量    ，若           存在，则对任意         有</a:t>
            </a:r>
            <a:endParaRPr lang="en-US" altLang="zh-CN" sz="2000" b="1" dirty="0">
              <a:solidFill>
                <a:srgbClr val="323F4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/>
        </p:nvGraphicFramePr>
        <p:xfrm>
          <a:off x="4699998" y="1656666"/>
          <a:ext cx="2921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AxMath" r:id="rId1" imgW="1143000" imgH="1143000" progId="Equation.AxMath">
                  <p:embed/>
                </p:oleObj>
              </mc:Choice>
              <mc:Fallback>
                <p:oleObj name="AxMath" r:id="rId1" imgW="1143000" imgH="1143000" progId="Equation.AxMath">
                  <p:embed/>
                  <p:pic>
                    <p:nvPicPr>
                      <p:cNvPr id="0" name="对象 7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699998" y="1656666"/>
                        <a:ext cx="292100" cy="39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/>
        </p:nvGraphicFramePr>
        <p:xfrm>
          <a:off x="5550570" y="1640791"/>
          <a:ext cx="717550" cy="409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AxMath" r:id="rId3" imgW="1143000" imgH="1143000" progId="Equation.AxMath">
                  <p:embed/>
                </p:oleObj>
              </mc:Choice>
              <mc:Fallback>
                <p:oleObj name="AxMath" r:id="rId3" imgW="1143000" imgH="1143000" progId="Equation.AxMath">
                  <p:embed/>
                  <p:pic>
                    <p:nvPicPr>
                      <p:cNvPr id="0" name="对象 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550570" y="1640791"/>
                        <a:ext cx="717550" cy="4095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/>
        </p:nvGraphicFramePr>
        <p:xfrm>
          <a:off x="8148032" y="1626013"/>
          <a:ext cx="649287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" name="AxMath" r:id="rId5" imgW="1143000" imgH="1143000" progId="Equation.AxMath">
                  <p:embed/>
                </p:oleObj>
              </mc:Choice>
              <mc:Fallback>
                <p:oleObj name="AxMath" r:id="rId5" imgW="1143000" imgH="1143000" progId="Equation.AxMath">
                  <p:embed/>
                  <p:pic>
                    <p:nvPicPr>
                      <p:cNvPr id="0" name="对象 2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148032" y="1626013"/>
                        <a:ext cx="649287" cy="39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/>
        </p:nvGraphicFramePr>
        <p:xfrm>
          <a:off x="871751" y="2050366"/>
          <a:ext cx="3424238" cy="738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" name="AxMath" r:id="rId7" imgW="1143000" imgH="1143000" progId="Equation.AxMath">
                  <p:embed/>
                </p:oleObj>
              </mc:Choice>
              <mc:Fallback>
                <p:oleObj name="AxMath" r:id="rId7" imgW="1143000" imgH="1143000" progId="Equation.AxMath">
                  <p:embed/>
                  <p:pic>
                    <p:nvPicPr>
                      <p:cNvPr id="0" name="对象 2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71751" y="2050366"/>
                        <a:ext cx="3424238" cy="7381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文本框 10"/>
          <p:cNvSpPr txBox="1"/>
          <p:nvPr/>
        </p:nvSpPr>
        <p:spPr>
          <a:xfrm>
            <a:off x="4173273" y="2097187"/>
            <a:ext cx="580549" cy="53990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2000" b="1" dirty="0">
                <a:solidFill>
                  <a:srgbClr val="323F4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或</a:t>
            </a:r>
            <a:endParaRPr lang="en-US" altLang="zh-CN" sz="2000" b="1" dirty="0">
              <a:solidFill>
                <a:srgbClr val="323F4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2" name="对象 11"/>
          <p:cNvGraphicFramePr>
            <a:graphicFrameLocks noChangeAspect="1"/>
          </p:cNvGraphicFramePr>
          <p:nvPr/>
        </p:nvGraphicFramePr>
        <p:xfrm>
          <a:off x="4591011" y="2049761"/>
          <a:ext cx="3860800" cy="738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" name="AxMath" r:id="rId9" imgW="1143000" imgH="1143000" progId="Equation.AxMath">
                  <p:embed/>
                </p:oleObj>
              </mc:Choice>
              <mc:Fallback>
                <p:oleObj name="AxMath" r:id="rId9" imgW="1143000" imgH="1143000" progId="Equation.AxMath">
                  <p:embed/>
                  <p:pic>
                    <p:nvPicPr>
                      <p:cNvPr id="0" name="对象 5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591011" y="2049761"/>
                        <a:ext cx="3860800" cy="7381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5" name="图片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28347" y="3290362"/>
            <a:ext cx="4792980" cy="96774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384910" y="5028906"/>
            <a:ext cx="6455446" cy="559064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2511334" y="3599593"/>
            <a:ext cx="398295" cy="42487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fontAlgn="auto">
              <a:lnSpc>
                <a:spcPct val="150000"/>
              </a:lnSpc>
            </a:pPr>
            <a:r>
              <a:rPr lang="en-US" altLang="zh-CN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endParaRPr lang="en-US" altLang="zh-CN" sz="1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9398670" y="2241426"/>
            <a:ext cx="1024654" cy="44755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套公式！</a:t>
            </a:r>
            <a:endParaRPr lang="zh-CN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0" name="对象 19"/>
          <p:cNvGraphicFramePr>
            <a:graphicFrameLocks noChangeAspect="1"/>
          </p:cNvGraphicFramePr>
          <p:nvPr/>
        </p:nvGraphicFramePr>
        <p:xfrm>
          <a:off x="4191286" y="5233866"/>
          <a:ext cx="373062" cy="392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" name="AxMath" r:id="rId13" imgW="1143000" imgH="1143000" progId="Equation.AxMath">
                  <p:embed/>
                </p:oleObj>
              </mc:Choice>
              <mc:Fallback>
                <p:oleObj name="AxMath" r:id="rId13" imgW="1143000" imgH="1143000" progId="Equation.AxMath">
                  <p:embed/>
                  <p:pic>
                    <p:nvPicPr>
                      <p:cNvPr id="0" name="对象 1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4191286" y="5233866"/>
                        <a:ext cx="373062" cy="3921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矩形 21"/>
          <p:cNvSpPr/>
          <p:nvPr/>
        </p:nvSpPr>
        <p:spPr>
          <a:xfrm>
            <a:off x="636452" y="3234110"/>
            <a:ext cx="5002347" cy="104529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2260784" y="4995554"/>
            <a:ext cx="6579572" cy="64827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157964" y="3349199"/>
            <a:ext cx="5305689" cy="901287"/>
          </a:xfrm>
          <a:prstGeom prst="rect">
            <a:avLst/>
          </a:prstGeom>
        </p:spPr>
      </p:pic>
      <p:sp>
        <p:nvSpPr>
          <p:cNvPr id="26" name="矩形 25"/>
          <p:cNvSpPr/>
          <p:nvPr/>
        </p:nvSpPr>
        <p:spPr>
          <a:xfrm>
            <a:off x="6157964" y="3238548"/>
            <a:ext cx="5305689" cy="104529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/>
        </p:nvSpPr>
        <p:spPr>
          <a:xfrm>
            <a:off x="10936284" y="3620326"/>
            <a:ext cx="398295" cy="42487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fontAlgn="auto">
              <a:lnSpc>
                <a:spcPct val="150000"/>
              </a:lnSpc>
            </a:pPr>
            <a:r>
              <a:rPr lang="en-US" altLang="zh-CN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endParaRPr lang="en-US" altLang="zh-CN" sz="1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8018593" y="3629851"/>
            <a:ext cx="2468235" cy="42487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1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综合性较强的题目</a:t>
            </a:r>
            <a:endParaRPr lang="en-US" altLang="zh-CN" sz="12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33"/>
          <p:cNvSpPr txBox="1"/>
          <p:nvPr/>
        </p:nvSpPr>
        <p:spPr>
          <a:xfrm>
            <a:off x="606425" y="352425"/>
            <a:ext cx="9844908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zh-CN" sz="2800" b="1" dirty="0">
                <a:solidFill>
                  <a:schemeClr val="accent1"/>
                </a:solidFill>
                <a:latin typeface="Times New Roman" panose="02020603050405020304" charset="0"/>
                <a:ea typeface="微软雅黑" panose="020B0503020204020204" pitchFamily="34" charset="-122"/>
              </a:rPr>
              <a:t>1. </a:t>
            </a:r>
            <a:r>
              <a:rPr lang="zh-CN" altLang="en-US" sz="2800" b="1" dirty="0">
                <a:solidFill>
                  <a:schemeClr val="accent1"/>
                </a:solidFill>
                <a:latin typeface="Times New Roman" panose="02020603050405020304" charset="0"/>
                <a:ea typeface="微软雅黑" panose="020B0503020204020204" pitchFamily="34" charset="-122"/>
              </a:rPr>
              <a:t>随机变量的数字特征与极限定理</a:t>
            </a:r>
            <a:r>
              <a:rPr lang="en-US" altLang="zh-CN" sz="2800" b="1" dirty="0">
                <a:solidFill>
                  <a:schemeClr val="accent1"/>
                </a:solidFill>
                <a:latin typeface="Times New Roman" panose="02020603050405020304" charset="0"/>
                <a:ea typeface="微软雅黑" panose="020B0503020204020204" pitchFamily="34" charset="-122"/>
              </a:rPr>
              <a:t>——</a:t>
            </a:r>
            <a:r>
              <a:rPr lang="zh-CN" altLang="en-US" sz="2800" b="1" dirty="0">
                <a:solidFill>
                  <a:schemeClr val="accent1"/>
                </a:solidFill>
                <a:latin typeface="Times New Roman" panose="02020603050405020304" charset="0"/>
                <a:ea typeface="微软雅黑" panose="020B0503020204020204" pitchFamily="34" charset="-122"/>
              </a:rPr>
              <a:t>大数定律</a:t>
            </a:r>
            <a:endParaRPr lang="zh-CN" altLang="en-US" sz="2800" b="1" dirty="0">
              <a:solidFill>
                <a:schemeClr val="accent1"/>
              </a:solidFill>
              <a:latin typeface="Times New Roman" panose="02020603050405020304" charset="0"/>
              <a:ea typeface="微软雅黑" panose="020B0503020204020204" pitchFamily="34" charset="-122"/>
            </a:endParaRPr>
          </a:p>
        </p:txBody>
      </p:sp>
      <p:sp>
        <p:nvSpPr>
          <p:cNvPr id="36" name="矩形: 圆角 35"/>
          <p:cNvSpPr/>
          <p:nvPr/>
        </p:nvSpPr>
        <p:spPr>
          <a:xfrm rot="2700000" flipH="1">
            <a:off x="-362154" y="502441"/>
            <a:ext cx="724306" cy="724771"/>
          </a:xfrm>
          <a:custGeom>
            <a:avLst/>
            <a:gdLst>
              <a:gd name="adj" fmla="val 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141" h="1141">
                <a:moveTo>
                  <a:pt x="0" y="0"/>
                </a:moveTo>
                <a:lnTo>
                  <a:pt x="1141" y="0"/>
                </a:lnTo>
                <a:lnTo>
                  <a:pt x="1141" y="24"/>
                </a:lnTo>
                <a:lnTo>
                  <a:pt x="24" y="1141"/>
                </a:lnTo>
                <a:lnTo>
                  <a:pt x="0" y="114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9041008" y="1743661"/>
            <a:ext cx="141032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400" b="1" dirty="0">
                <a:solidFill>
                  <a:schemeClr val="bg1"/>
                </a:solidFill>
                <a:latin typeface="Times New Roman" panose="02020603050405020304" charset="0"/>
                <a:ea typeface="微软雅黑" panose="020B0503020204020204" pitchFamily="34" charset="-122"/>
              </a:rPr>
              <a:t>添加标题</a:t>
            </a:r>
            <a:endParaRPr lang="zh-CN" altLang="en-US" sz="1400" b="1" dirty="0">
              <a:solidFill>
                <a:schemeClr val="bg1"/>
              </a:solidFill>
              <a:latin typeface="Times New Roman" panose="02020603050405020304" charset="0"/>
              <a:ea typeface="微软雅黑" panose="020B0503020204020204" pitchFamily="34" charset="-122"/>
            </a:endParaRPr>
          </a:p>
        </p:txBody>
      </p:sp>
      <p:cxnSp>
        <p:nvCxnSpPr>
          <p:cNvPr id="18" name="直接连接符 17"/>
          <p:cNvCxnSpPr/>
          <p:nvPr/>
        </p:nvCxnSpPr>
        <p:spPr>
          <a:xfrm>
            <a:off x="728347" y="1013545"/>
            <a:ext cx="10405745" cy="4445"/>
          </a:xfrm>
          <a:prstGeom prst="line">
            <a:avLst/>
          </a:prstGeom>
          <a:ln w="222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2442745" y="1475992"/>
            <a:ext cx="8895048" cy="100397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b="1" dirty="0">
                <a:solidFill>
                  <a:srgbClr val="323F4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                    是相互独立的随机变量序列，它们都有有限的方差，并且方差有共同的上界，即                                  ，则对任意        ，有    </a:t>
            </a:r>
            <a:endParaRPr lang="zh-CN" sz="2000" b="1" dirty="0">
              <a:solidFill>
                <a:srgbClr val="323F4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0" name="对象 9"/>
          <p:cNvGraphicFramePr>
            <a:graphicFrameLocks noChangeAspect="1"/>
          </p:cNvGraphicFramePr>
          <p:nvPr/>
        </p:nvGraphicFramePr>
        <p:xfrm>
          <a:off x="2799686" y="1612763"/>
          <a:ext cx="1316514" cy="335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" name="AxMath" r:id="rId1" imgW="1143000" imgH="1143000" progId="Equation.AxMath">
                  <p:embed/>
                </p:oleObj>
              </mc:Choice>
              <mc:Fallback>
                <p:oleObj name="AxMath" r:id="rId1" imgW="1143000" imgH="1143000" progId="Equation.AxMath">
                  <p:embed/>
                  <p:pic>
                    <p:nvPicPr>
                      <p:cNvPr id="0" name="图片 1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799686" y="1612763"/>
                        <a:ext cx="1316514" cy="335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/>
          <p:cNvGraphicFramePr>
            <a:graphicFrameLocks noChangeAspect="1"/>
          </p:cNvGraphicFramePr>
          <p:nvPr/>
        </p:nvGraphicFramePr>
        <p:xfrm>
          <a:off x="3457943" y="2015024"/>
          <a:ext cx="2293938" cy="350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AxMath" r:id="rId3" imgW="1143000" imgH="1143000" progId="Equation.AxMath">
                  <p:embed/>
                </p:oleObj>
              </mc:Choice>
              <mc:Fallback>
                <p:oleObj name="AxMath" r:id="rId3" imgW="1143000" imgH="1143000" progId="Equation.AxMath">
                  <p:embed/>
                  <p:pic>
                    <p:nvPicPr>
                      <p:cNvPr id="0" name="对象 9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457943" y="2015024"/>
                        <a:ext cx="2293938" cy="3508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对象 14"/>
          <p:cNvGraphicFramePr>
            <a:graphicFrameLocks noChangeAspect="1"/>
          </p:cNvGraphicFramePr>
          <p:nvPr/>
        </p:nvGraphicFramePr>
        <p:xfrm>
          <a:off x="6952150" y="1994758"/>
          <a:ext cx="552450" cy="334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AxMath" r:id="rId5" imgW="1143000" imgH="1143000" progId="Equation.AxMath">
                  <p:embed/>
                </p:oleObj>
              </mc:Choice>
              <mc:Fallback>
                <p:oleObj name="AxMath" r:id="rId5" imgW="1143000" imgH="1143000" progId="Equation.AxMath">
                  <p:embed/>
                  <p:pic>
                    <p:nvPicPr>
                      <p:cNvPr id="0" name="对象 9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952150" y="1994758"/>
                        <a:ext cx="552450" cy="3349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对象 15"/>
          <p:cNvGraphicFramePr>
            <a:graphicFrameLocks noChangeAspect="1"/>
          </p:cNvGraphicFramePr>
          <p:nvPr/>
        </p:nvGraphicFramePr>
        <p:xfrm>
          <a:off x="2558624" y="2364690"/>
          <a:ext cx="4092575" cy="738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AxMath" r:id="rId7" imgW="1143000" imgH="1143000" progId="Equation.AxMath">
                  <p:embed/>
                </p:oleObj>
              </mc:Choice>
              <mc:Fallback>
                <p:oleObj name="AxMath" r:id="rId7" imgW="1143000" imgH="1143000" progId="Equation.AxMath">
                  <p:embed/>
                  <p:pic>
                    <p:nvPicPr>
                      <p:cNvPr id="0" name="对象 12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558624" y="2364690"/>
                        <a:ext cx="4092575" cy="7381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文本框 16"/>
          <p:cNvSpPr txBox="1"/>
          <p:nvPr/>
        </p:nvSpPr>
        <p:spPr>
          <a:xfrm>
            <a:off x="357786" y="1466780"/>
            <a:ext cx="2263429" cy="45356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b="1" dirty="0">
                <a:solidFill>
                  <a:srgbClr val="323F4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切比雪夫大数定律：</a:t>
            </a:r>
            <a:endParaRPr lang="zh-CN" sz="2000" b="1" dirty="0">
              <a:solidFill>
                <a:srgbClr val="323F4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6651199" y="2442707"/>
            <a:ext cx="447855" cy="45356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b="1" dirty="0">
                <a:solidFill>
                  <a:srgbClr val="323F4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或</a:t>
            </a:r>
            <a:endParaRPr lang="zh-CN" sz="2000" b="1" dirty="0">
              <a:solidFill>
                <a:srgbClr val="323F4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0" name="对象 19"/>
          <p:cNvGraphicFramePr>
            <a:graphicFrameLocks noChangeAspect="1"/>
          </p:cNvGraphicFramePr>
          <p:nvPr/>
        </p:nvGraphicFramePr>
        <p:xfrm>
          <a:off x="7027863" y="2365375"/>
          <a:ext cx="4070350" cy="738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" name="AxMath" r:id="rId9" imgW="1143000" imgH="1143000" progId="Equation.AxMath">
                  <p:embed/>
                </p:oleObj>
              </mc:Choice>
              <mc:Fallback>
                <p:oleObj name="AxMath" r:id="rId9" imgW="1143000" imgH="1143000" progId="Equation.AxMath">
                  <p:embed/>
                  <p:pic>
                    <p:nvPicPr>
                      <p:cNvPr id="0" name="对象 15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027863" y="2365375"/>
                        <a:ext cx="4070350" cy="7381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文本框 20"/>
          <p:cNvSpPr txBox="1"/>
          <p:nvPr/>
        </p:nvSpPr>
        <p:spPr>
          <a:xfrm>
            <a:off x="357786" y="3363813"/>
            <a:ext cx="2263429" cy="45356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b="1" dirty="0">
                <a:solidFill>
                  <a:srgbClr val="323F4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伯努利大数定律：</a:t>
            </a:r>
            <a:endParaRPr lang="zh-CN" sz="2000" b="1" dirty="0">
              <a:solidFill>
                <a:srgbClr val="323F4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2239044" y="3363813"/>
            <a:ext cx="8895048" cy="100397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b="1" dirty="0">
                <a:solidFill>
                  <a:srgbClr val="323F4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    是   重伯努利试验中事件   发生的次数，                 是事件   发生的概率，则对任意的        ，有</a:t>
            </a:r>
            <a:endParaRPr lang="zh-CN" sz="2000" b="1" dirty="0">
              <a:solidFill>
                <a:srgbClr val="323F4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4" name="对象 23"/>
          <p:cNvGraphicFramePr>
            <a:graphicFrameLocks noChangeAspect="1"/>
          </p:cNvGraphicFramePr>
          <p:nvPr/>
        </p:nvGraphicFramePr>
        <p:xfrm>
          <a:off x="2585258" y="3494537"/>
          <a:ext cx="279400" cy="336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" name="AxMath" r:id="rId11" imgW="1143000" imgH="1143000" progId="Equation.AxMath">
                  <p:embed/>
                </p:oleObj>
              </mc:Choice>
              <mc:Fallback>
                <p:oleObj name="AxMath" r:id="rId11" imgW="1143000" imgH="1143000" progId="Equation.AxMath">
                  <p:embed/>
                  <p:pic>
                    <p:nvPicPr>
                      <p:cNvPr id="0" name="对象 9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585258" y="3494537"/>
                        <a:ext cx="279400" cy="336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对象 24"/>
          <p:cNvGraphicFramePr>
            <a:graphicFrameLocks noChangeAspect="1"/>
          </p:cNvGraphicFramePr>
          <p:nvPr/>
        </p:nvGraphicFramePr>
        <p:xfrm>
          <a:off x="3082491" y="3494537"/>
          <a:ext cx="185738" cy="336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" name="AxMath" r:id="rId13" imgW="1143000" imgH="1143000" progId="Equation.AxMath">
                  <p:embed/>
                </p:oleObj>
              </mc:Choice>
              <mc:Fallback>
                <p:oleObj name="AxMath" r:id="rId13" imgW="1143000" imgH="1143000" progId="Equation.AxMath">
                  <p:embed/>
                  <p:pic>
                    <p:nvPicPr>
                      <p:cNvPr id="0" name="对象 23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3082491" y="3494537"/>
                        <a:ext cx="185738" cy="336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对象 25"/>
          <p:cNvGraphicFramePr>
            <a:graphicFrameLocks noChangeAspect="1"/>
          </p:cNvGraphicFramePr>
          <p:nvPr/>
        </p:nvGraphicFramePr>
        <p:xfrm>
          <a:off x="5332533" y="3494088"/>
          <a:ext cx="215900" cy="336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" name="AxMath" r:id="rId15" imgW="1143000" imgH="1143000" progId="Equation.AxMath">
                  <p:embed/>
                </p:oleObj>
              </mc:Choice>
              <mc:Fallback>
                <p:oleObj name="AxMath" r:id="rId15" imgW="1143000" imgH="1143000" progId="Equation.AxMath">
                  <p:embed/>
                  <p:pic>
                    <p:nvPicPr>
                      <p:cNvPr id="0" name="对象 23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5332533" y="3494088"/>
                        <a:ext cx="215900" cy="336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对象 26"/>
          <p:cNvGraphicFramePr>
            <a:graphicFrameLocks noChangeAspect="1"/>
          </p:cNvGraphicFramePr>
          <p:nvPr/>
        </p:nvGraphicFramePr>
        <p:xfrm>
          <a:off x="6801834" y="3468124"/>
          <a:ext cx="1255713" cy="34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" name="AxMath" r:id="rId17" imgW="1143000" imgH="1143000" progId="Equation.AxMath">
                  <p:embed/>
                </p:oleObj>
              </mc:Choice>
              <mc:Fallback>
                <p:oleObj name="AxMath" r:id="rId17" imgW="1143000" imgH="1143000" progId="Equation.AxMath">
                  <p:embed/>
                  <p:pic>
                    <p:nvPicPr>
                      <p:cNvPr id="0" name="对象 25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6801834" y="3468124"/>
                        <a:ext cx="1255713" cy="349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对象 27"/>
          <p:cNvGraphicFramePr>
            <a:graphicFrameLocks noChangeAspect="1"/>
          </p:cNvGraphicFramePr>
          <p:nvPr/>
        </p:nvGraphicFramePr>
        <p:xfrm>
          <a:off x="8743385" y="3494088"/>
          <a:ext cx="215900" cy="336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" name="AxMath" r:id="rId19" imgW="1143000" imgH="1143000" progId="Equation.AxMath">
                  <p:embed/>
                </p:oleObj>
              </mc:Choice>
              <mc:Fallback>
                <p:oleObj name="AxMath" r:id="rId19" imgW="1143000" imgH="1143000" progId="Equation.AxMath">
                  <p:embed/>
                  <p:pic>
                    <p:nvPicPr>
                      <p:cNvPr id="0" name="对象 25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8743385" y="3494088"/>
                        <a:ext cx="215900" cy="336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对象 28"/>
          <p:cNvGraphicFramePr>
            <a:graphicFrameLocks noChangeAspect="1"/>
          </p:cNvGraphicFramePr>
          <p:nvPr/>
        </p:nvGraphicFramePr>
        <p:xfrm>
          <a:off x="2799686" y="3908920"/>
          <a:ext cx="552450" cy="336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" name="AxMath" r:id="rId20" imgW="1143000" imgH="1143000" progId="Equation.AxMath">
                  <p:embed/>
                </p:oleObj>
              </mc:Choice>
              <mc:Fallback>
                <p:oleObj name="AxMath" r:id="rId20" imgW="1143000" imgH="1143000" progId="Equation.AxMath">
                  <p:embed/>
                  <p:pic>
                    <p:nvPicPr>
                      <p:cNvPr id="0" name="对象 26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799686" y="3908920"/>
                        <a:ext cx="552450" cy="336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对象 30"/>
          <p:cNvGraphicFramePr>
            <a:graphicFrameLocks noChangeAspect="1"/>
          </p:cNvGraphicFramePr>
          <p:nvPr/>
        </p:nvGraphicFramePr>
        <p:xfrm>
          <a:off x="2289271" y="4179470"/>
          <a:ext cx="2506662" cy="644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" name="AxMath" r:id="rId21" imgW="1143000" imgH="1143000" progId="Equation.AxMath">
                  <p:embed/>
                </p:oleObj>
              </mc:Choice>
              <mc:Fallback>
                <p:oleObj name="AxMath" r:id="rId21" imgW="1143000" imgH="1143000" progId="Equation.AxMath">
                  <p:embed/>
                  <p:pic>
                    <p:nvPicPr>
                      <p:cNvPr id="0" name="对象 15"/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2289271" y="4179470"/>
                        <a:ext cx="2506662" cy="644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对象 32"/>
          <p:cNvGraphicFramePr>
            <a:graphicFrameLocks noChangeAspect="1"/>
          </p:cNvGraphicFramePr>
          <p:nvPr/>
        </p:nvGraphicFramePr>
        <p:xfrm>
          <a:off x="5183188" y="4149725"/>
          <a:ext cx="2484437" cy="644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" name="AxMath" r:id="rId23" imgW="1143000" imgH="1143000" progId="Equation.AxMath">
                  <p:embed/>
                </p:oleObj>
              </mc:Choice>
              <mc:Fallback>
                <p:oleObj name="AxMath" r:id="rId23" imgW="1143000" imgH="1143000" progId="Equation.AxMath">
                  <p:embed/>
                  <p:pic>
                    <p:nvPicPr>
                      <p:cNvPr id="0" name="对象 29"/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5183188" y="4149725"/>
                        <a:ext cx="2484437" cy="644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" name="文本框 36"/>
          <p:cNvSpPr txBox="1"/>
          <p:nvPr/>
        </p:nvSpPr>
        <p:spPr>
          <a:xfrm>
            <a:off x="4779375" y="4184776"/>
            <a:ext cx="447855" cy="45356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b="1" dirty="0">
                <a:solidFill>
                  <a:srgbClr val="323F4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或</a:t>
            </a:r>
            <a:endParaRPr lang="zh-CN" sz="2000" b="1" dirty="0">
              <a:solidFill>
                <a:srgbClr val="323F4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357786" y="5024853"/>
            <a:ext cx="2263429" cy="45356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b="1" dirty="0">
                <a:solidFill>
                  <a:srgbClr val="323F4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辛钦大数定律：</a:t>
            </a:r>
            <a:endParaRPr lang="zh-CN" sz="2000" b="1" dirty="0">
              <a:solidFill>
                <a:srgbClr val="323F4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1977881" y="5034019"/>
            <a:ext cx="9456557" cy="54124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b="1" dirty="0">
                <a:solidFill>
                  <a:srgbClr val="323F4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                   是独立同分布的随机变量序列，且                                 ，则对任意        有</a:t>
            </a:r>
            <a:endParaRPr lang="zh-CN" sz="2000" b="1" dirty="0">
              <a:solidFill>
                <a:srgbClr val="323F4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40" name="对象 39"/>
          <p:cNvGraphicFramePr>
            <a:graphicFrameLocks noChangeAspect="1"/>
          </p:cNvGraphicFramePr>
          <p:nvPr/>
        </p:nvGraphicFramePr>
        <p:xfrm>
          <a:off x="2289271" y="5160328"/>
          <a:ext cx="1316514" cy="335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" name="AxMath" r:id="rId25" imgW="1143000" imgH="1143000" progId="Equation.AxMath">
                  <p:embed/>
                </p:oleObj>
              </mc:Choice>
              <mc:Fallback>
                <p:oleObj name="AxMath" r:id="rId25" imgW="1143000" imgH="1143000" progId="Equation.AxMath">
                  <p:embed/>
                  <p:pic>
                    <p:nvPicPr>
                      <p:cNvPr id="0" name="对象 9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289271" y="5160328"/>
                        <a:ext cx="1316514" cy="335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" name="对象 41"/>
          <p:cNvGraphicFramePr>
            <a:graphicFrameLocks noChangeAspect="1"/>
          </p:cNvGraphicFramePr>
          <p:nvPr/>
        </p:nvGraphicFramePr>
        <p:xfrm>
          <a:off x="7045325" y="5159375"/>
          <a:ext cx="2259013" cy="350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" name="AxMath" r:id="rId26" imgW="1143000" imgH="1143000" progId="Equation.AxMath">
                  <p:embed/>
                </p:oleObj>
              </mc:Choice>
              <mc:Fallback>
                <p:oleObj name="AxMath" r:id="rId26" imgW="1143000" imgH="1143000" progId="Equation.AxMath">
                  <p:embed/>
                  <p:pic>
                    <p:nvPicPr>
                      <p:cNvPr id="0" name="对象 12"/>
                      <p:cNvPicPr/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7045325" y="5159375"/>
                        <a:ext cx="2259013" cy="3508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" name="对象 43"/>
          <p:cNvGraphicFramePr>
            <a:graphicFrameLocks noChangeAspect="1"/>
          </p:cNvGraphicFramePr>
          <p:nvPr/>
        </p:nvGraphicFramePr>
        <p:xfrm>
          <a:off x="10433577" y="5161208"/>
          <a:ext cx="552450" cy="334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" name="AxMath" r:id="rId28" imgW="1143000" imgH="1143000" progId="Equation.AxMath">
                  <p:embed/>
                </p:oleObj>
              </mc:Choice>
              <mc:Fallback>
                <p:oleObj name="AxMath" r:id="rId28" imgW="1143000" imgH="1143000" progId="Equation.AxMath">
                  <p:embed/>
                  <p:pic>
                    <p:nvPicPr>
                      <p:cNvPr id="0" name="对象 1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433577" y="5161208"/>
                        <a:ext cx="552450" cy="3349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" name="对象 45"/>
          <p:cNvGraphicFramePr>
            <a:graphicFrameLocks noChangeAspect="1"/>
          </p:cNvGraphicFramePr>
          <p:nvPr/>
        </p:nvGraphicFramePr>
        <p:xfrm>
          <a:off x="2043646" y="5459300"/>
          <a:ext cx="3062288" cy="738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" name="AxMath" r:id="rId29" imgW="1143000" imgH="1143000" progId="Equation.AxMath">
                  <p:embed/>
                </p:oleObj>
              </mc:Choice>
              <mc:Fallback>
                <p:oleObj name="AxMath" r:id="rId29" imgW="1143000" imgH="1143000" progId="Equation.AxMath">
                  <p:embed/>
                  <p:pic>
                    <p:nvPicPr>
                      <p:cNvPr id="0" name="对象 15"/>
                      <p:cNvPicPr/>
                      <p:nvPr/>
                    </p:nvPicPr>
                    <p:blipFill>
                      <a:blip r:embed="rId30"/>
                      <a:stretch>
                        <a:fillRect/>
                      </a:stretch>
                    </p:blipFill>
                    <p:spPr>
                      <a:xfrm>
                        <a:off x="2043646" y="5459300"/>
                        <a:ext cx="3062288" cy="7381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" name="文本框 47"/>
          <p:cNvSpPr txBox="1"/>
          <p:nvPr/>
        </p:nvSpPr>
        <p:spPr>
          <a:xfrm>
            <a:off x="5050687" y="5517387"/>
            <a:ext cx="447855" cy="45356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b="1" dirty="0">
                <a:solidFill>
                  <a:srgbClr val="323F4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或</a:t>
            </a:r>
            <a:endParaRPr lang="zh-CN" sz="2000" b="1" dirty="0">
              <a:solidFill>
                <a:srgbClr val="323F4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49" name="对象 48"/>
          <p:cNvGraphicFramePr>
            <a:graphicFrameLocks noChangeAspect="1"/>
          </p:cNvGraphicFramePr>
          <p:nvPr/>
        </p:nvGraphicFramePr>
        <p:xfrm>
          <a:off x="5465520" y="5459300"/>
          <a:ext cx="3040063" cy="738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" name="AxMath" r:id="rId31" imgW="1143000" imgH="1143000" progId="Equation.AxMath">
                  <p:embed/>
                </p:oleObj>
              </mc:Choice>
              <mc:Fallback>
                <p:oleObj name="AxMath" r:id="rId31" imgW="1143000" imgH="1143000" progId="Equation.AxMath">
                  <p:embed/>
                  <p:pic>
                    <p:nvPicPr>
                      <p:cNvPr id="0" name="对象 39"/>
                      <p:cNvPicPr/>
                      <p:nvPr/>
                    </p:nvPicPr>
                    <p:blipFill>
                      <a:blip r:embed="rId32"/>
                      <a:stretch>
                        <a:fillRect/>
                      </a:stretch>
                    </p:blipFill>
                    <p:spPr>
                      <a:xfrm>
                        <a:off x="5465520" y="5459300"/>
                        <a:ext cx="3040063" cy="7381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" name="文本框 50"/>
          <p:cNvSpPr txBox="1"/>
          <p:nvPr/>
        </p:nvSpPr>
        <p:spPr>
          <a:xfrm>
            <a:off x="8442396" y="1138930"/>
            <a:ext cx="3283461" cy="37037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核心思想：样本均值依概率收敛于期望</a:t>
            </a:r>
            <a:endParaRPr lang="zh-CN" sz="16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任意多边形 4"/>
          <p:cNvSpPr/>
          <p:nvPr/>
        </p:nvSpPr>
        <p:spPr>
          <a:xfrm rot="2700000">
            <a:off x="10980310" y="3292048"/>
            <a:ext cx="2423380" cy="2423380"/>
          </a:xfrm>
          <a:custGeom>
            <a:avLst/>
            <a:gdLst>
              <a:gd name="it" fmla="*/ h 7 12"/>
              <a:gd name="ir" fmla="*/ w 7 12"/>
              <a:gd name="ib" fmla="*/ h 11 12"/>
            </a:gdLst>
            <a:ahLst/>
            <a:cxnLst>
              <a:cxn ang="3">
                <a:pos x="l" y="t"/>
              </a:cxn>
              <a:cxn ang="cd2">
                <a:pos x="l" y="vc"/>
              </a:cxn>
              <a:cxn ang="cd4">
                <a:pos x="l" y="b"/>
              </a:cxn>
              <a:cxn ang="cd4">
                <a:pos x="hc" y="b"/>
              </a:cxn>
              <a:cxn ang="cd4">
                <a:pos x="r" y="b"/>
              </a:cxn>
              <a:cxn ang="0">
                <a:pos x="hc" y="vc"/>
              </a:cxn>
            </a:cxnLst>
            <a:rect l="l" t="t" r="r" b="b"/>
            <a:pathLst>
              <a:path w="3816" h="3816">
                <a:moveTo>
                  <a:pt x="0" y="0"/>
                </a:moveTo>
                <a:lnTo>
                  <a:pt x="3816" y="3816"/>
                </a:lnTo>
                <a:lnTo>
                  <a:pt x="0" y="3816"/>
                </a:lnTo>
                <a:lnTo>
                  <a:pt x="0" y="0"/>
                </a:lnTo>
                <a:close/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" name="任意多边形 5"/>
          <p:cNvSpPr/>
          <p:nvPr/>
        </p:nvSpPr>
        <p:spPr>
          <a:xfrm rot="2700000">
            <a:off x="10373199" y="3672266"/>
            <a:ext cx="2405189" cy="4147185"/>
          </a:xfrm>
          <a:custGeom>
            <a:avLst/>
            <a:gdLst>
              <a:gd name="it" fmla="*/ h 7 12"/>
              <a:gd name="ir" fmla="*/ w 7 12"/>
              <a:gd name="ib" fmla="*/ h 11 12"/>
            </a:gdLst>
            <a:ahLst/>
            <a:cxnLst>
              <a:cxn ang="3">
                <a:pos x="l" y="t"/>
              </a:cxn>
              <a:cxn ang="cd2">
                <a:pos x="l" y="vc"/>
              </a:cxn>
              <a:cxn ang="cd4">
                <a:pos x="l" y="b"/>
              </a:cxn>
              <a:cxn ang="cd4">
                <a:pos x="hc" y="b"/>
              </a:cxn>
              <a:cxn ang="cd4">
                <a:pos x="r" y="b"/>
              </a:cxn>
              <a:cxn ang="0">
                <a:pos x="hc" y="vc"/>
              </a:cxn>
            </a:cxnLst>
            <a:rect l="l" t="t" r="r" b="b"/>
            <a:pathLst>
              <a:path w="3788" h="6531">
                <a:moveTo>
                  <a:pt x="0" y="0"/>
                </a:moveTo>
                <a:lnTo>
                  <a:pt x="3788" y="3788"/>
                </a:lnTo>
                <a:lnTo>
                  <a:pt x="1044" y="6531"/>
                </a:lnTo>
                <a:lnTo>
                  <a:pt x="0" y="6531"/>
                </a:lnTo>
                <a:lnTo>
                  <a:pt x="0" y="0"/>
                </a:lnTo>
                <a:close/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" name="任意多边形 10"/>
          <p:cNvSpPr/>
          <p:nvPr/>
        </p:nvSpPr>
        <p:spPr>
          <a:xfrm rot="2700000" flipH="1" flipV="1">
            <a:off x="-658038" y="-981454"/>
            <a:ext cx="2434823" cy="4147185"/>
          </a:xfrm>
          <a:custGeom>
            <a:avLst/>
            <a:gdLst>
              <a:gd name="it" fmla="*/ h 7 12"/>
              <a:gd name="ir" fmla="*/ w 7 12"/>
              <a:gd name="ib" fmla="*/ h 11 12"/>
            </a:gdLst>
            <a:ahLst/>
            <a:cxnLst>
              <a:cxn ang="3">
                <a:pos x="l" y="t"/>
              </a:cxn>
              <a:cxn ang="cd2">
                <a:pos x="l" y="vc"/>
              </a:cxn>
              <a:cxn ang="cd4">
                <a:pos x="l" y="b"/>
              </a:cxn>
              <a:cxn ang="cd4">
                <a:pos x="hc" y="b"/>
              </a:cxn>
              <a:cxn ang="cd4">
                <a:pos x="r" y="b"/>
              </a:cxn>
              <a:cxn ang="0">
                <a:pos x="hc" y="vc"/>
              </a:cxn>
            </a:cxnLst>
            <a:rect l="l" t="t" r="r" b="b"/>
            <a:pathLst>
              <a:path w="3834" h="6531">
                <a:moveTo>
                  <a:pt x="0" y="0"/>
                </a:moveTo>
                <a:lnTo>
                  <a:pt x="3834" y="3834"/>
                </a:lnTo>
                <a:lnTo>
                  <a:pt x="1138" y="6531"/>
                </a:lnTo>
                <a:lnTo>
                  <a:pt x="0" y="6531"/>
                </a:lnTo>
                <a:lnTo>
                  <a:pt x="0" y="0"/>
                </a:lnTo>
                <a:close/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8" name="任意多边形 27"/>
          <p:cNvSpPr/>
          <p:nvPr/>
        </p:nvSpPr>
        <p:spPr>
          <a:xfrm>
            <a:off x="10288837" y="4263957"/>
            <a:ext cx="1903163" cy="2540068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997" h="4000">
                <a:moveTo>
                  <a:pt x="2997" y="0"/>
                </a:moveTo>
                <a:lnTo>
                  <a:pt x="2997" y="4000"/>
                </a:lnTo>
                <a:lnTo>
                  <a:pt x="1003" y="4000"/>
                </a:lnTo>
                <a:lnTo>
                  <a:pt x="0" y="2997"/>
                </a:lnTo>
                <a:lnTo>
                  <a:pt x="2997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54" name="任意多边形 53"/>
          <p:cNvSpPr/>
          <p:nvPr/>
        </p:nvSpPr>
        <p:spPr>
          <a:xfrm>
            <a:off x="-29210" y="-31115"/>
            <a:ext cx="1816803" cy="1639266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861" h="2582">
                <a:moveTo>
                  <a:pt x="0" y="0"/>
                </a:moveTo>
                <a:lnTo>
                  <a:pt x="1739" y="0"/>
                </a:lnTo>
                <a:lnTo>
                  <a:pt x="2861" y="1122"/>
                </a:lnTo>
                <a:lnTo>
                  <a:pt x="1402" y="2582"/>
                </a:lnTo>
                <a:lnTo>
                  <a:pt x="0" y="118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55" name="任意多边形 54"/>
          <p:cNvSpPr/>
          <p:nvPr/>
        </p:nvSpPr>
        <p:spPr>
          <a:xfrm>
            <a:off x="-29210" y="718144"/>
            <a:ext cx="890007" cy="1780014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402" h="2803">
                <a:moveTo>
                  <a:pt x="0" y="0"/>
                </a:moveTo>
                <a:lnTo>
                  <a:pt x="1402" y="1402"/>
                </a:lnTo>
                <a:lnTo>
                  <a:pt x="0" y="280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56" name="任意多边形 55"/>
          <p:cNvSpPr/>
          <p:nvPr/>
        </p:nvSpPr>
        <p:spPr>
          <a:xfrm>
            <a:off x="-29210" y="1608151"/>
            <a:ext cx="1626593" cy="236318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562" h="3722">
                <a:moveTo>
                  <a:pt x="1402" y="0"/>
                </a:moveTo>
                <a:lnTo>
                  <a:pt x="2562" y="1160"/>
                </a:lnTo>
                <a:lnTo>
                  <a:pt x="0" y="3722"/>
                </a:lnTo>
                <a:lnTo>
                  <a:pt x="0" y="1402"/>
                </a:lnTo>
                <a:lnTo>
                  <a:pt x="1402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/>
        </p:nvSpPr>
        <p:spPr>
          <a:xfrm>
            <a:off x="2576544" y="3913088"/>
            <a:ext cx="728357" cy="39878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latin typeface="Times New Roman" panose="02020603050405020304" charset="0"/>
                <a:ea typeface="微软雅黑" panose="020B0503020204020204" pitchFamily="34" charset="-122"/>
              </a:rPr>
              <a:t>01</a:t>
            </a:r>
            <a:endParaRPr lang="en-US" altLang="zh-CN" sz="2000" dirty="0">
              <a:solidFill>
                <a:schemeClr val="bg1"/>
              </a:solidFill>
              <a:latin typeface="Times New Roman" panose="02020603050405020304" charset="0"/>
              <a:ea typeface="微软雅黑" panose="020B0503020204020204" pitchFamily="34" charset="-122"/>
            </a:endParaRPr>
          </a:p>
        </p:txBody>
      </p:sp>
      <p:grpSp>
        <p:nvGrpSpPr>
          <p:cNvPr id="45" name="组合 44"/>
          <p:cNvGrpSpPr/>
          <p:nvPr/>
        </p:nvGrpSpPr>
        <p:grpSpPr>
          <a:xfrm>
            <a:off x="2962277" y="2186980"/>
            <a:ext cx="6268085" cy="1896885"/>
            <a:chOff x="3051177" y="3434660"/>
            <a:chExt cx="6268085" cy="1896885"/>
          </a:xfrm>
        </p:grpSpPr>
        <p:sp>
          <p:nvSpPr>
            <p:cNvPr id="46" name="文本框 45"/>
            <p:cNvSpPr txBox="1"/>
            <p:nvPr/>
          </p:nvSpPr>
          <p:spPr>
            <a:xfrm>
              <a:off x="5280461" y="3434660"/>
              <a:ext cx="1612072" cy="829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en-US" altLang="zh-CN" sz="3200" b="1" spc="300" dirty="0">
                  <a:solidFill>
                    <a:schemeClr val="accent1"/>
                  </a:solidFill>
                  <a:latin typeface="Times New Roman" panose="02020603050405020304" charset="0"/>
                  <a:ea typeface="微软雅黑" panose="020B0503020204020204" pitchFamily="34" charset="-122"/>
                </a:rPr>
                <a:t>02</a:t>
              </a:r>
              <a:endParaRPr lang="en-US" altLang="zh-CN" sz="3200" b="1" spc="300" dirty="0">
                <a:solidFill>
                  <a:schemeClr val="accent1"/>
                </a:solidFill>
                <a:latin typeface="Times New Roman" panose="02020603050405020304" charset="0"/>
                <a:ea typeface="微软雅黑" panose="020B0503020204020204" pitchFamily="34" charset="-122"/>
              </a:endParaRPr>
            </a:p>
          </p:txBody>
        </p:sp>
        <p:cxnSp>
          <p:nvCxnSpPr>
            <p:cNvPr id="47" name="直接连接符 46"/>
            <p:cNvCxnSpPr/>
            <p:nvPr/>
          </p:nvCxnSpPr>
          <p:spPr>
            <a:xfrm>
              <a:off x="6444967" y="3888144"/>
              <a:ext cx="1769393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/>
            <p:cNvCxnSpPr/>
            <p:nvPr/>
          </p:nvCxnSpPr>
          <p:spPr>
            <a:xfrm>
              <a:off x="3977642" y="3888144"/>
              <a:ext cx="1653013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/>
            <p:cNvCxnSpPr/>
            <p:nvPr/>
          </p:nvCxnSpPr>
          <p:spPr>
            <a:xfrm>
              <a:off x="3977642" y="5331545"/>
              <a:ext cx="4236718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文本框 49"/>
            <p:cNvSpPr txBox="1"/>
            <p:nvPr/>
          </p:nvSpPr>
          <p:spPr>
            <a:xfrm>
              <a:off x="3051177" y="4317945"/>
              <a:ext cx="6268085" cy="706755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algn="ctr"/>
              <a:r>
                <a:rPr lang="zh-CN" altLang="en-US" sz="4000" b="1" spc="600" dirty="0">
                  <a:solidFill>
                    <a:schemeClr val="accent1"/>
                  </a:solidFill>
                  <a:latin typeface="Times New Roman" panose="02020603050405020304" charset="0"/>
                  <a:ea typeface="微软雅黑" panose="020B0503020204020204" pitchFamily="34" charset="-122"/>
                </a:rPr>
                <a:t>数理统计的基本概念</a:t>
              </a:r>
              <a:endParaRPr lang="zh-CN" altLang="en-US" sz="4000" b="1" spc="600" dirty="0">
                <a:solidFill>
                  <a:schemeClr val="accent1"/>
                </a:solidFill>
                <a:latin typeface="Times New Roman" panose="02020603050405020304" charset="0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33"/>
          <p:cNvSpPr txBox="1"/>
          <p:nvPr/>
        </p:nvSpPr>
        <p:spPr>
          <a:xfrm>
            <a:off x="606425" y="352425"/>
            <a:ext cx="98449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zh-CN" sz="2800" b="1" dirty="0">
                <a:solidFill>
                  <a:schemeClr val="accent1"/>
                </a:solidFill>
                <a:latin typeface="Times New Roman" panose="02020603050405020304" charset="0"/>
                <a:ea typeface="微软雅黑" panose="020B0503020204020204" pitchFamily="34" charset="-122"/>
              </a:rPr>
              <a:t>2. </a:t>
            </a:r>
            <a:r>
              <a:rPr lang="zh-CN" altLang="en-US" sz="2800" b="1" dirty="0">
                <a:solidFill>
                  <a:schemeClr val="accent1"/>
                </a:solidFill>
                <a:latin typeface="Times New Roman" panose="02020603050405020304" charset="0"/>
                <a:ea typeface="微软雅黑" panose="020B0503020204020204" pitchFamily="34" charset="-122"/>
              </a:rPr>
              <a:t>数理统计的基本概念</a:t>
            </a:r>
            <a:r>
              <a:rPr lang="en-US" altLang="zh-CN" sz="2800" b="1" dirty="0">
                <a:solidFill>
                  <a:schemeClr val="accent1"/>
                </a:solidFill>
                <a:latin typeface="Times New Roman" panose="02020603050405020304" charset="0"/>
                <a:ea typeface="微软雅黑" panose="020B0503020204020204" pitchFamily="34" charset="-122"/>
              </a:rPr>
              <a:t>——</a:t>
            </a:r>
            <a:r>
              <a:rPr lang="zh-CN" altLang="en-US" sz="2800" b="1" dirty="0">
                <a:solidFill>
                  <a:schemeClr val="accent1"/>
                </a:solidFill>
                <a:latin typeface="Times New Roman" panose="02020603050405020304" charset="0"/>
                <a:ea typeface="微软雅黑" panose="020B0503020204020204" pitchFamily="34" charset="-122"/>
              </a:rPr>
              <a:t>常用统计量</a:t>
            </a:r>
            <a:endParaRPr lang="zh-CN" altLang="en-US" sz="2800" b="1" dirty="0">
              <a:solidFill>
                <a:schemeClr val="accent1"/>
              </a:solidFill>
              <a:latin typeface="Times New Roman" panose="02020603050405020304" charset="0"/>
              <a:ea typeface="微软雅黑" panose="020B0503020204020204" pitchFamily="34" charset="-122"/>
            </a:endParaRPr>
          </a:p>
        </p:txBody>
      </p:sp>
      <p:sp>
        <p:nvSpPr>
          <p:cNvPr id="36" name="矩形: 圆角 35"/>
          <p:cNvSpPr/>
          <p:nvPr/>
        </p:nvSpPr>
        <p:spPr>
          <a:xfrm rot="2700000" flipH="1">
            <a:off x="-362154" y="502441"/>
            <a:ext cx="724306" cy="724771"/>
          </a:xfrm>
          <a:custGeom>
            <a:avLst/>
            <a:gdLst>
              <a:gd name="adj" fmla="val 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141" h="1141">
                <a:moveTo>
                  <a:pt x="0" y="0"/>
                </a:moveTo>
                <a:lnTo>
                  <a:pt x="1141" y="0"/>
                </a:lnTo>
                <a:lnTo>
                  <a:pt x="1141" y="24"/>
                </a:lnTo>
                <a:lnTo>
                  <a:pt x="24" y="1141"/>
                </a:lnTo>
                <a:lnTo>
                  <a:pt x="0" y="114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9041008" y="1743661"/>
            <a:ext cx="141032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400" b="1" dirty="0">
                <a:solidFill>
                  <a:schemeClr val="bg1"/>
                </a:solidFill>
                <a:latin typeface="Times New Roman" panose="02020603050405020304" charset="0"/>
                <a:ea typeface="微软雅黑" panose="020B0503020204020204" pitchFamily="34" charset="-122"/>
              </a:rPr>
              <a:t>添加标题</a:t>
            </a:r>
            <a:endParaRPr lang="zh-CN" altLang="en-US" sz="1400" b="1" dirty="0">
              <a:solidFill>
                <a:schemeClr val="bg1"/>
              </a:solidFill>
              <a:latin typeface="Times New Roman" panose="02020603050405020304" charset="0"/>
              <a:ea typeface="微软雅黑" panose="020B0503020204020204" pitchFamily="34" charset="-122"/>
            </a:endParaRPr>
          </a:p>
        </p:txBody>
      </p:sp>
      <p:cxnSp>
        <p:nvCxnSpPr>
          <p:cNvPr id="18" name="直接连接符 17"/>
          <p:cNvCxnSpPr/>
          <p:nvPr/>
        </p:nvCxnSpPr>
        <p:spPr>
          <a:xfrm>
            <a:off x="728347" y="1013545"/>
            <a:ext cx="10405745" cy="4445"/>
          </a:xfrm>
          <a:prstGeom prst="line">
            <a:avLst/>
          </a:prstGeom>
          <a:ln w="222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875281" y="1219191"/>
            <a:ext cx="4309278" cy="66432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2400" b="1" dirty="0">
                <a:solidFill>
                  <a:srgbClr val="323F4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常用统计量及统计量间的关系：</a:t>
            </a:r>
            <a:endParaRPr lang="en-US" altLang="zh-CN" sz="2400" b="1" dirty="0">
              <a:solidFill>
                <a:srgbClr val="323F4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/>
        </p:nvGraphicFramePr>
        <p:xfrm>
          <a:off x="2852999" y="1833162"/>
          <a:ext cx="1625600" cy="835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AxMath" r:id="rId1" imgW="1143000" imgH="1143000" progId="Equation.AxMath">
                  <p:embed/>
                </p:oleObj>
              </mc:Choice>
              <mc:Fallback>
                <p:oleObj name="AxMath" r:id="rId1" imgW="1143000" imgH="1143000" progId="Equation.AxMath">
                  <p:embed/>
                  <p:pic>
                    <p:nvPicPr>
                      <p:cNvPr id="0" name="对象 1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852999" y="1833162"/>
                        <a:ext cx="1625600" cy="835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文本框 8"/>
          <p:cNvSpPr txBox="1"/>
          <p:nvPr/>
        </p:nvSpPr>
        <p:spPr>
          <a:xfrm>
            <a:off x="875283" y="1918513"/>
            <a:ext cx="2054348" cy="66432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2000" b="1" dirty="0">
                <a:solidFill>
                  <a:srgbClr val="323F4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b="1" dirty="0">
                <a:solidFill>
                  <a:srgbClr val="323F4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 b="1" dirty="0">
                <a:solidFill>
                  <a:srgbClr val="323F4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）样本均值：</a:t>
            </a:r>
            <a:endParaRPr lang="en-US" altLang="zh-CN" sz="2000" b="1" dirty="0">
              <a:solidFill>
                <a:srgbClr val="323F4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0" name="对象 9"/>
          <p:cNvGraphicFramePr>
            <a:graphicFrameLocks noChangeAspect="1"/>
          </p:cNvGraphicFramePr>
          <p:nvPr/>
        </p:nvGraphicFramePr>
        <p:xfrm>
          <a:off x="2852999" y="2567482"/>
          <a:ext cx="5956300" cy="850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AxMath" r:id="rId3" imgW="1143000" imgH="1143000" progId="Equation.AxMath">
                  <p:embed/>
                </p:oleObj>
              </mc:Choice>
              <mc:Fallback>
                <p:oleObj name="AxMath" r:id="rId3" imgW="1143000" imgH="1143000" progId="Equation.AxMath">
                  <p:embed/>
                  <p:pic>
                    <p:nvPicPr>
                      <p:cNvPr id="0" name="对象 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852999" y="2567482"/>
                        <a:ext cx="5956300" cy="850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文本框 10"/>
          <p:cNvSpPr txBox="1"/>
          <p:nvPr/>
        </p:nvSpPr>
        <p:spPr>
          <a:xfrm>
            <a:off x="875283" y="2660770"/>
            <a:ext cx="2054348" cy="66432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2000" b="1" dirty="0">
                <a:solidFill>
                  <a:srgbClr val="323F4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b="1" dirty="0">
                <a:solidFill>
                  <a:srgbClr val="323F4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000" b="1" dirty="0">
                <a:solidFill>
                  <a:srgbClr val="323F4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）样本方差：</a:t>
            </a:r>
            <a:endParaRPr lang="en-US" altLang="zh-CN" sz="2000" b="1" dirty="0">
              <a:solidFill>
                <a:srgbClr val="323F4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875283" y="3431594"/>
            <a:ext cx="2871095" cy="66432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2000" b="1" dirty="0">
                <a:solidFill>
                  <a:srgbClr val="323F4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b="1" dirty="0">
                <a:solidFill>
                  <a:srgbClr val="323F4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000" b="1" dirty="0">
                <a:solidFill>
                  <a:srgbClr val="323F4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）样本   阶原点矩：</a:t>
            </a:r>
            <a:endParaRPr lang="en-US" altLang="zh-CN" sz="2000" b="1" dirty="0">
              <a:solidFill>
                <a:srgbClr val="323F4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3" name="对象 12"/>
          <p:cNvGraphicFramePr>
            <a:graphicFrameLocks noChangeAspect="1"/>
          </p:cNvGraphicFramePr>
          <p:nvPr/>
        </p:nvGraphicFramePr>
        <p:xfrm>
          <a:off x="2145022" y="3566906"/>
          <a:ext cx="198437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AxMath" r:id="rId5" imgW="1143000" imgH="1143000" progId="Equation.AxMath">
                  <p:embed/>
                </p:oleObj>
              </mc:Choice>
              <mc:Fallback>
                <p:oleObj name="AxMath" r:id="rId5" imgW="1143000" imgH="1143000" progId="Equation.AxMath">
                  <p:embed/>
                  <p:pic>
                    <p:nvPicPr>
                      <p:cNvPr id="0" name="对象 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45022" y="3566906"/>
                        <a:ext cx="198437" cy="39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对象 14"/>
          <p:cNvGraphicFramePr>
            <a:graphicFrameLocks noChangeAspect="1"/>
          </p:cNvGraphicFramePr>
          <p:nvPr/>
        </p:nvGraphicFramePr>
        <p:xfrm>
          <a:off x="3613196" y="3346243"/>
          <a:ext cx="4256087" cy="835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" name="AxMath" r:id="rId7" imgW="1143000" imgH="1143000" progId="Equation.AxMath">
                  <p:embed/>
                </p:oleObj>
              </mc:Choice>
              <mc:Fallback>
                <p:oleObj name="AxMath" r:id="rId7" imgW="1143000" imgH="1143000" progId="Equation.AxMath">
                  <p:embed/>
                  <p:pic>
                    <p:nvPicPr>
                      <p:cNvPr id="0" name="对象 1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613196" y="3346243"/>
                        <a:ext cx="4256087" cy="835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文本框 15"/>
          <p:cNvSpPr txBox="1"/>
          <p:nvPr/>
        </p:nvSpPr>
        <p:spPr>
          <a:xfrm>
            <a:off x="875283" y="4217679"/>
            <a:ext cx="2871095" cy="66432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2000" b="1" dirty="0">
                <a:solidFill>
                  <a:srgbClr val="323F4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b="1" dirty="0">
                <a:solidFill>
                  <a:srgbClr val="323F4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000" b="1" dirty="0">
                <a:solidFill>
                  <a:srgbClr val="323F4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）样本   阶中心矩：</a:t>
            </a:r>
            <a:endParaRPr lang="en-US" altLang="zh-CN" sz="2000" b="1" dirty="0">
              <a:solidFill>
                <a:srgbClr val="323F4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7" name="对象 16"/>
          <p:cNvGraphicFramePr>
            <a:graphicFrameLocks noChangeAspect="1"/>
          </p:cNvGraphicFramePr>
          <p:nvPr/>
        </p:nvGraphicFramePr>
        <p:xfrm>
          <a:off x="2145021" y="4352991"/>
          <a:ext cx="198437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" name="AxMath" r:id="rId9" imgW="1143000" imgH="1143000" progId="Equation.AxMath">
                  <p:embed/>
                </p:oleObj>
              </mc:Choice>
              <mc:Fallback>
                <p:oleObj name="AxMath" r:id="rId9" imgW="1143000" imgH="1143000" progId="Equation.AxMath">
                  <p:embed/>
                  <p:pic>
                    <p:nvPicPr>
                      <p:cNvPr id="0" name="对象 12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45021" y="4352991"/>
                        <a:ext cx="198437" cy="39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对象 18"/>
          <p:cNvGraphicFramePr>
            <a:graphicFrameLocks noChangeAspect="1"/>
          </p:cNvGraphicFramePr>
          <p:nvPr/>
        </p:nvGraphicFramePr>
        <p:xfrm>
          <a:off x="3613195" y="4119606"/>
          <a:ext cx="3967163" cy="835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" name="AxMath" r:id="rId10" imgW="1143000" imgH="1143000" progId="Equation.AxMath">
                  <p:embed/>
                </p:oleObj>
              </mc:Choice>
              <mc:Fallback>
                <p:oleObj name="AxMath" r:id="rId10" imgW="1143000" imgH="1143000" progId="Equation.AxMath">
                  <p:embed/>
                  <p:pic>
                    <p:nvPicPr>
                      <p:cNvPr id="0" name="对象 14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613195" y="4119606"/>
                        <a:ext cx="3967163" cy="835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文本框 21"/>
          <p:cNvSpPr txBox="1"/>
          <p:nvPr/>
        </p:nvSpPr>
        <p:spPr>
          <a:xfrm>
            <a:off x="875282" y="5003764"/>
            <a:ext cx="4247133" cy="66432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2000" b="1" dirty="0">
                <a:solidFill>
                  <a:srgbClr val="323F4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b="1" dirty="0">
                <a:solidFill>
                  <a:srgbClr val="323F4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2000" b="1" dirty="0">
                <a:solidFill>
                  <a:srgbClr val="323F4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）样本的</a:t>
            </a:r>
            <a:r>
              <a:rPr lang="en-US" altLang="zh-CN" sz="2000" b="1" dirty="0">
                <a:solidFill>
                  <a:srgbClr val="323F4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000" b="1" dirty="0">
                <a:solidFill>
                  <a:srgbClr val="323F4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阶中心矩用        表示：</a:t>
            </a:r>
            <a:endParaRPr lang="en-US" altLang="zh-CN" sz="2000" b="1" dirty="0">
              <a:solidFill>
                <a:srgbClr val="323F4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4" name="对象 23"/>
          <p:cNvGraphicFramePr>
            <a:graphicFrameLocks noChangeAspect="1"/>
          </p:cNvGraphicFramePr>
          <p:nvPr/>
        </p:nvGraphicFramePr>
        <p:xfrm>
          <a:off x="3887525" y="5139076"/>
          <a:ext cx="511175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" name="AxMath" r:id="rId12" imgW="1143000" imgH="1143000" progId="Equation.AxMath">
                  <p:embed/>
                </p:oleObj>
              </mc:Choice>
              <mc:Fallback>
                <p:oleObj name="AxMath" r:id="rId12" imgW="1143000" imgH="1143000" progId="Equation.AxMath">
                  <p:embed/>
                  <p:pic>
                    <p:nvPicPr>
                      <p:cNvPr id="0" name="对象 1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3887525" y="5139076"/>
                        <a:ext cx="511175" cy="39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对象 25"/>
          <p:cNvGraphicFramePr>
            <a:graphicFrameLocks noChangeAspect="1"/>
          </p:cNvGraphicFramePr>
          <p:nvPr/>
        </p:nvGraphicFramePr>
        <p:xfrm>
          <a:off x="5184559" y="4933190"/>
          <a:ext cx="5437187" cy="835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" name="AxMath" r:id="rId14" imgW="1143000" imgH="1143000" progId="Equation.AxMath">
                  <p:embed/>
                </p:oleObj>
              </mc:Choice>
              <mc:Fallback>
                <p:oleObj name="AxMath" r:id="rId14" imgW="1143000" imgH="1143000" progId="Equation.AxMath">
                  <p:embed/>
                  <p:pic>
                    <p:nvPicPr>
                      <p:cNvPr id="0" name="对象 23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5184559" y="4933190"/>
                        <a:ext cx="5437187" cy="835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" name="文本框 26"/>
          <p:cNvSpPr txBox="1"/>
          <p:nvPr/>
        </p:nvSpPr>
        <p:spPr>
          <a:xfrm>
            <a:off x="875282" y="5778774"/>
            <a:ext cx="5942768" cy="66432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2000" b="1" dirty="0">
                <a:solidFill>
                  <a:srgbClr val="323F4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b="1" dirty="0">
                <a:solidFill>
                  <a:srgbClr val="323F4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2000" b="1" dirty="0">
                <a:solidFill>
                  <a:srgbClr val="323F4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）样本方差     与样本</a:t>
            </a:r>
            <a:r>
              <a:rPr lang="en-US" altLang="zh-CN" sz="2000" b="1" dirty="0">
                <a:solidFill>
                  <a:srgbClr val="323F4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000" b="1" dirty="0">
                <a:solidFill>
                  <a:srgbClr val="323F4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阶中心矩       间的关系：</a:t>
            </a:r>
            <a:endParaRPr lang="en-US" altLang="zh-CN" sz="2000" b="1" dirty="0">
              <a:solidFill>
                <a:srgbClr val="323F4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8" name="对象 27"/>
          <p:cNvGraphicFramePr>
            <a:graphicFrameLocks noChangeAspect="1"/>
          </p:cNvGraphicFramePr>
          <p:nvPr/>
        </p:nvGraphicFramePr>
        <p:xfrm>
          <a:off x="2690195" y="5914086"/>
          <a:ext cx="339725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" name="AxMath" r:id="rId16" imgW="1143000" imgH="1143000" progId="Equation.AxMath">
                  <p:embed/>
                </p:oleObj>
              </mc:Choice>
              <mc:Fallback>
                <p:oleObj name="AxMath" r:id="rId16" imgW="1143000" imgH="1143000" progId="Equation.AxMath">
                  <p:embed/>
                  <p:pic>
                    <p:nvPicPr>
                      <p:cNvPr id="0" name="对象 23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2690195" y="5914086"/>
                        <a:ext cx="339725" cy="39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对象 28"/>
          <p:cNvGraphicFramePr>
            <a:graphicFrameLocks noChangeAspect="1"/>
          </p:cNvGraphicFramePr>
          <p:nvPr/>
        </p:nvGraphicFramePr>
        <p:xfrm>
          <a:off x="5017704" y="5922998"/>
          <a:ext cx="511175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" name="AxMath" r:id="rId18" imgW="1143000" imgH="1143000" progId="Equation.AxMath">
                  <p:embed/>
                </p:oleObj>
              </mc:Choice>
              <mc:Fallback>
                <p:oleObj name="AxMath" r:id="rId18" imgW="1143000" imgH="1143000" progId="Equation.AxMath">
                  <p:embed/>
                  <p:pic>
                    <p:nvPicPr>
                      <p:cNvPr id="0" name="对象 23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5017704" y="5922998"/>
                        <a:ext cx="511175" cy="39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对象 30"/>
          <p:cNvGraphicFramePr>
            <a:graphicFrameLocks noChangeAspect="1"/>
          </p:cNvGraphicFramePr>
          <p:nvPr/>
        </p:nvGraphicFramePr>
        <p:xfrm>
          <a:off x="6751485" y="5696076"/>
          <a:ext cx="4286250" cy="835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" name="AxMath" r:id="rId19" imgW="1143000" imgH="1143000" progId="Equation.AxMath">
                  <p:embed/>
                </p:oleObj>
              </mc:Choice>
              <mc:Fallback>
                <p:oleObj name="AxMath" r:id="rId19" imgW="1143000" imgH="1143000" progId="Equation.AxMath">
                  <p:embed/>
                  <p:pic>
                    <p:nvPicPr>
                      <p:cNvPr id="0" name="对象 25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6751485" y="5696076"/>
                        <a:ext cx="4286250" cy="835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" name="文本框 34"/>
          <p:cNvSpPr txBox="1"/>
          <p:nvPr/>
        </p:nvSpPr>
        <p:spPr>
          <a:xfrm>
            <a:off x="7015480" y="1743710"/>
            <a:ext cx="4430395" cy="4819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fontAlgn="auto">
              <a:lnSpc>
                <a:spcPct val="150000"/>
              </a:lnSpc>
            </a:pPr>
            <a:r>
              <a:rPr lang="zh-CN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注意区分</a:t>
            </a:r>
            <a:r>
              <a:rPr lang="en-US" altLang="zh-CN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zh-CN" altLang="en-US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样本方差</a:t>
            </a:r>
            <a:r>
              <a:rPr lang="en-US" altLang="zh-CN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r>
              <a:rPr lang="zh-CN" altLang="en-US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zh-CN" altLang="en-US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样本</a:t>
            </a:r>
            <a:r>
              <a:rPr lang="en-US" altLang="zh-CN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阶中心矩</a:t>
            </a:r>
            <a:r>
              <a:rPr lang="en-US" altLang="zh-CN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r>
              <a:rPr lang="zh-CN" altLang="en-US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！</a:t>
            </a:r>
            <a:endParaRPr lang="zh-CN" altLang="en-US" sz="16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33"/>
          <p:cNvSpPr txBox="1"/>
          <p:nvPr/>
        </p:nvSpPr>
        <p:spPr>
          <a:xfrm>
            <a:off x="606425" y="352425"/>
            <a:ext cx="98449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zh-CN" sz="2800" b="1" dirty="0">
                <a:solidFill>
                  <a:schemeClr val="accent1"/>
                </a:solidFill>
                <a:latin typeface="Times New Roman" panose="02020603050405020304" charset="0"/>
                <a:ea typeface="微软雅黑" panose="020B0503020204020204" pitchFamily="34" charset="-122"/>
              </a:rPr>
              <a:t>2. </a:t>
            </a:r>
            <a:r>
              <a:rPr lang="zh-CN" altLang="en-US" sz="2800" b="1" dirty="0">
                <a:solidFill>
                  <a:schemeClr val="accent1"/>
                </a:solidFill>
                <a:latin typeface="Times New Roman" panose="02020603050405020304" charset="0"/>
                <a:ea typeface="微软雅黑" panose="020B0503020204020204" pitchFamily="34" charset="-122"/>
              </a:rPr>
              <a:t>数理统计的基本概念</a:t>
            </a:r>
            <a:r>
              <a:rPr lang="en-US" altLang="zh-CN" sz="2800" b="1" dirty="0">
                <a:solidFill>
                  <a:schemeClr val="accent1"/>
                </a:solidFill>
                <a:latin typeface="Times New Roman" panose="02020603050405020304" charset="0"/>
                <a:ea typeface="微软雅黑" panose="020B0503020204020204" pitchFamily="34" charset="-122"/>
              </a:rPr>
              <a:t>——</a:t>
            </a:r>
            <a:r>
              <a:rPr lang="zh-CN" altLang="en-US" sz="2800" b="1" dirty="0">
                <a:solidFill>
                  <a:schemeClr val="accent1"/>
                </a:solidFill>
                <a:latin typeface="Times New Roman" panose="02020603050405020304" charset="0"/>
                <a:ea typeface="微软雅黑" panose="020B0503020204020204" pitchFamily="34" charset="-122"/>
              </a:rPr>
              <a:t>数理统计三大分布</a:t>
            </a:r>
            <a:endParaRPr lang="zh-CN" altLang="en-US" sz="2800" b="1" dirty="0">
              <a:solidFill>
                <a:schemeClr val="accent1"/>
              </a:solidFill>
              <a:latin typeface="Times New Roman" panose="02020603050405020304" charset="0"/>
              <a:ea typeface="微软雅黑" panose="020B0503020204020204" pitchFamily="34" charset="-122"/>
            </a:endParaRPr>
          </a:p>
        </p:txBody>
      </p:sp>
      <p:sp>
        <p:nvSpPr>
          <p:cNvPr id="36" name="矩形: 圆角 35"/>
          <p:cNvSpPr/>
          <p:nvPr/>
        </p:nvSpPr>
        <p:spPr>
          <a:xfrm rot="2700000" flipH="1">
            <a:off x="-362154" y="502441"/>
            <a:ext cx="724306" cy="724771"/>
          </a:xfrm>
          <a:custGeom>
            <a:avLst/>
            <a:gdLst>
              <a:gd name="adj" fmla="val 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141" h="1141">
                <a:moveTo>
                  <a:pt x="0" y="0"/>
                </a:moveTo>
                <a:lnTo>
                  <a:pt x="1141" y="0"/>
                </a:lnTo>
                <a:lnTo>
                  <a:pt x="1141" y="24"/>
                </a:lnTo>
                <a:lnTo>
                  <a:pt x="24" y="1141"/>
                </a:lnTo>
                <a:lnTo>
                  <a:pt x="0" y="114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8" name="直接连接符 17"/>
          <p:cNvCxnSpPr/>
          <p:nvPr/>
        </p:nvCxnSpPr>
        <p:spPr>
          <a:xfrm>
            <a:off x="728347" y="1013545"/>
            <a:ext cx="10405745" cy="4445"/>
          </a:xfrm>
          <a:prstGeom prst="line">
            <a:avLst/>
          </a:prstGeom>
          <a:ln w="222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875281" y="1219191"/>
            <a:ext cx="4309278" cy="66432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2400" b="1" dirty="0">
                <a:solidFill>
                  <a:srgbClr val="323F4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数理统计的三大分布：</a:t>
            </a:r>
            <a:endParaRPr lang="en-US" altLang="zh-CN" sz="2400" b="1" dirty="0">
              <a:solidFill>
                <a:srgbClr val="323F4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95888" y="2007289"/>
            <a:ext cx="10470380" cy="116203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2000" b="1" dirty="0">
                <a:solidFill>
                  <a:srgbClr val="323F4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b="1" dirty="0">
                <a:solidFill>
                  <a:srgbClr val="323F4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 b="1" dirty="0">
                <a:solidFill>
                  <a:srgbClr val="323F4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   分布：                     </a:t>
            </a:r>
            <a:r>
              <a:rPr lang="zh-CN" altLang="en-US" sz="2000" b="1" dirty="0">
                <a:solidFill>
                  <a:srgbClr val="323F4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相互独立，                 ，记                    ，则   </a:t>
            </a:r>
            <a:r>
              <a:rPr lang="en-US" altLang="zh-CN" sz="2000" b="1" dirty="0">
                <a:solidFill>
                  <a:srgbClr val="323F4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.</a:t>
            </a:r>
            <a:endParaRPr lang="en-US" altLang="zh-CN" sz="2000" b="1" dirty="0">
              <a:solidFill>
                <a:srgbClr val="323F4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/>
        </p:nvGraphicFramePr>
        <p:xfrm>
          <a:off x="1081750" y="2108115"/>
          <a:ext cx="341313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" name="AxMath" r:id="rId1" imgW="1143000" imgH="1143000" progId="Equation.AxMath">
                  <p:embed/>
                </p:oleObj>
              </mc:Choice>
              <mc:Fallback>
                <p:oleObj name="AxMath" r:id="rId1" imgW="1143000" imgH="1143000" progId="Equation.AxMath">
                  <p:embed/>
                  <p:pic>
                    <p:nvPicPr>
                      <p:cNvPr id="0" name="对象 1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081750" y="2108115"/>
                        <a:ext cx="341313" cy="39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/>
        </p:nvGraphicFramePr>
        <p:xfrm>
          <a:off x="2171800" y="2151349"/>
          <a:ext cx="1544637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AxMath" r:id="rId3" imgW="1143000" imgH="1143000" progId="Equation.AxMath">
                  <p:embed/>
                </p:oleObj>
              </mc:Choice>
              <mc:Fallback>
                <p:oleObj name="AxMath" r:id="rId3" imgW="1143000" imgH="1143000" progId="Equation.AxMath">
                  <p:embed/>
                  <p:pic>
                    <p:nvPicPr>
                      <p:cNvPr id="0" name="对象 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71800" y="2151349"/>
                        <a:ext cx="1544637" cy="39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/>
        </p:nvGraphicFramePr>
        <p:xfrm>
          <a:off x="4922838" y="2143760"/>
          <a:ext cx="1387475" cy="407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" name="AxMath" r:id="rId5" imgW="1143000" imgH="1143000" progId="Equation.AxMath">
                  <p:embed/>
                </p:oleObj>
              </mc:Choice>
              <mc:Fallback>
                <p:oleObj name="AxMath" r:id="rId5" imgW="1143000" imgH="1143000" progId="Equation.AxMath">
                  <p:embed/>
                  <p:pic>
                    <p:nvPicPr>
                      <p:cNvPr id="0" name="对象 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922838" y="2143760"/>
                        <a:ext cx="1387475" cy="4079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/>
          <p:cNvGraphicFramePr>
            <a:graphicFrameLocks noChangeAspect="1"/>
          </p:cNvGraphicFramePr>
          <p:nvPr/>
        </p:nvGraphicFramePr>
        <p:xfrm>
          <a:off x="6905184" y="1925889"/>
          <a:ext cx="1438472" cy="833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" name="AxMath" r:id="rId7" imgW="1143000" imgH="1143000" progId="Equation.AxMath">
                  <p:embed/>
                </p:oleObj>
              </mc:Choice>
              <mc:Fallback>
                <p:oleObj name="AxMath" r:id="rId7" imgW="1143000" imgH="1143000" progId="Equation.AxMath">
                  <p:embed/>
                  <p:pic>
                    <p:nvPicPr>
                      <p:cNvPr id="0" name="对象 5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905184" y="1925889"/>
                        <a:ext cx="1438472" cy="833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对象 24"/>
          <p:cNvGraphicFramePr>
            <a:graphicFrameLocks noChangeAspect="1"/>
          </p:cNvGraphicFramePr>
          <p:nvPr/>
        </p:nvGraphicFramePr>
        <p:xfrm>
          <a:off x="8900377" y="2137061"/>
          <a:ext cx="1071562" cy="407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" name="AxMath" r:id="rId9" imgW="1143000" imgH="1143000" progId="Equation.AxMath">
                  <p:embed/>
                </p:oleObj>
              </mc:Choice>
              <mc:Fallback>
                <p:oleObj name="AxMath" r:id="rId9" imgW="1143000" imgH="1143000" progId="Equation.AxMath">
                  <p:embed/>
                  <p:pic>
                    <p:nvPicPr>
                      <p:cNvPr id="0" name="对象 5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8900377" y="2137061"/>
                        <a:ext cx="1071562" cy="4079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" name="文本框 30"/>
          <p:cNvSpPr txBox="1"/>
          <p:nvPr/>
        </p:nvSpPr>
        <p:spPr>
          <a:xfrm>
            <a:off x="395888" y="2840727"/>
            <a:ext cx="10470380" cy="70328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2000" b="1" dirty="0">
                <a:solidFill>
                  <a:srgbClr val="323F4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b="1" dirty="0">
                <a:solidFill>
                  <a:srgbClr val="323F4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000" b="1" dirty="0">
                <a:solidFill>
                  <a:srgbClr val="323F4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  分布：       </a:t>
            </a:r>
            <a:r>
              <a:rPr lang="zh-CN" altLang="en-US" sz="2000" b="1" dirty="0">
                <a:solidFill>
                  <a:srgbClr val="323F4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相互独立，                                ，记                    ，则            </a:t>
            </a:r>
            <a:r>
              <a:rPr lang="en-US" altLang="zh-CN" sz="2000" b="1" dirty="0">
                <a:solidFill>
                  <a:srgbClr val="323F4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sz="2000" b="1" dirty="0">
                <a:solidFill>
                  <a:srgbClr val="323F4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</a:t>
            </a:r>
            <a:endParaRPr lang="en-US" altLang="zh-CN" sz="2000" b="1" dirty="0">
              <a:solidFill>
                <a:srgbClr val="323F4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32" name="对象 31"/>
          <p:cNvGraphicFramePr>
            <a:graphicFrameLocks noChangeAspect="1"/>
          </p:cNvGraphicFramePr>
          <p:nvPr/>
        </p:nvGraphicFramePr>
        <p:xfrm>
          <a:off x="1119248" y="2976551"/>
          <a:ext cx="157162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" name="AxMath" r:id="rId11" imgW="1143000" imgH="1143000" progId="Equation.AxMath">
                  <p:embed/>
                </p:oleObj>
              </mc:Choice>
              <mc:Fallback>
                <p:oleObj name="AxMath" r:id="rId11" imgW="1143000" imgH="1143000" progId="Equation.AxMath">
                  <p:embed/>
                  <p:pic>
                    <p:nvPicPr>
                      <p:cNvPr id="0" name="对象 2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119248" y="2976551"/>
                        <a:ext cx="157162" cy="39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对象 32"/>
          <p:cNvGraphicFramePr>
            <a:graphicFrameLocks noChangeAspect="1"/>
          </p:cNvGraphicFramePr>
          <p:nvPr/>
        </p:nvGraphicFramePr>
        <p:xfrm>
          <a:off x="2007785" y="3001316"/>
          <a:ext cx="557213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" name="AxMath" r:id="rId13" imgW="1143000" imgH="1143000" progId="Equation.AxMath">
                  <p:embed/>
                </p:oleObj>
              </mc:Choice>
              <mc:Fallback>
                <p:oleObj name="AxMath" r:id="rId13" imgW="1143000" imgH="1143000" progId="Equation.AxMath">
                  <p:embed/>
                  <p:pic>
                    <p:nvPicPr>
                      <p:cNvPr id="0" name="对象 4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2007785" y="3001316"/>
                        <a:ext cx="557213" cy="39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对象 34"/>
          <p:cNvGraphicFramePr>
            <a:graphicFrameLocks noChangeAspect="1"/>
          </p:cNvGraphicFramePr>
          <p:nvPr/>
        </p:nvGraphicFramePr>
        <p:xfrm>
          <a:off x="3802278" y="2976533"/>
          <a:ext cx="2522537" cy="407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" name="AxMath" r:id="rId15" imgW="1143000" imgH="1143000" progId="Equation.AxMath">
                  <p:embed/>
                </p:oleObj>
              </mc:Choice>
              <mc:Fallback>
                <p:oleObj name="AxMath" r:id="rId15" imgW="1143000" imgH="1143000" progId="Equation.AxMath">
                  <p:embed/>
                  <p:pic>
                    <p:nvPicPr>
                      <p:cNvPr id="0" name="对象 5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3802278" y="2976533"/>
                        <a:ext cx="2522537" cy="4079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对象 36"/>
          <p:cNvGraphicFramePr>
            <a:graphicFrameLocks noChangeAspect="1"/>
          </p:cNvGraphicFramePr>
          <p:nvPr/>
        </p:nvGraphicFramePr>
        <p:xfrm>
          <a:off x="6929653" y="2810908"/>
          <a:ext cx="1417638" cy="781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" name="AxMath" r:id="rId17" imgW="1143000" imgH="1143000" progId="Equation.AxMath">
                  <p:embed/>
                </p:oleObj>
              </mc:Choice>
              <mc:Fallback>
                <p:oleObj name="AxMath" r:id="rId17" imgW="1143000" imgH="1143000" progId="Equation.AxMath">
                  <p:embed/>
                  <p:pic>
                    <p:nvPicPr>
                      <p:cNvPr id="0" name="对象 6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6929653" y="2810908"/>
                        <a:ext cx="1417638" cy="781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对象 37"/>
          <p:cNvGraphicFramePr>
            <a:graphicFrameLocks noChangeAspect="1"/>
          </p:cNvGraphicFramePr>
          <p:nvPr/>
        </p:nvGraphicFramePr>
        <p:xfrm>
          <a:off x="8900377" y="2971115"/>
          <a:ext cx="865188" cy="407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" name="AxMath" r:id="rId19" imgW="1143000" imgH="1143000" progId="Equation.AxMath">
                  <p:embed/>
                </p:oleObj>
              </mc:Choice>
              <mc:Fallback>
                <p:oleObj name="AxMath" r:id="rId19" imgW="1143000" imgH="1143000" progId="Equation.AxMath">
                  <p:embed/>
                  <p:pic>
                    <p:nvPicPr>
                      <p:cNvPr id="0" name="对象 24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8900377" y="2971115"/>
                        <a:ext cx="865188" cy="4079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" name="文本框 38"/>
          <p:cNvSpPr txBox="1"/>
          <p:nvPr/>
        </p:nvSpPr>
        <p:spPr>
          <a:xfrm>
            <a:off x="381415" y="3697581"/>
            <a:ext cx="10902104" cy="66432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2000" b="1" dirty="0">
                <a:solidFill>
                  <a:srgbClr val="323F4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b="1" dirty="0">
                <a:solidFill>
                  <a:srgbClr val="323F4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000" b="1" dirty="0">
                <a:solidFill>
                  <a:srgbClr val="323F4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  分布：       </a:t>
            </a:r>
            <a:r>
              <a:rPr lang="zh-CN" altLang="en-US" sz="2000" b="1" dirty="0">
                <a:solidFill>
                  <a:srgbClr val="323F4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相互独立，                                ，记                               ，则                   </a:t>
            </a:r>
            <a:r>
              <a:rPr lang="en-US" altLang="zh-CN" sz="2000" b="1" dirty="0">
                <a:solidFill>
                  <a:srgbClr val="323F4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sz="2000" b="1" dirty="0">
                <a:solidFill>
                  <a:srgbClr val="323F4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</a:t>
            </a:r>
            <a:endParaRPr lang="en-US" altLang="zh-CN" sz="2000" b="1" dirty="0">
              <a:solidFill>
                <a:srgbClr val="323F4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40" name="对象 39"/>
          <p:cNvGraphicFramePr>
            <a:graphicFrameLocks noChangeAspect="1"/>
          </p:cNvGraphicFramePr>
          <p:nvPr/>
        </p:nvGraphicFramePr>
        <p:xfrm>
          <a:off x="1022424" y="3833405"/>
          <a:ext cx="263525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" name="AxMath" r:id="rId21" imgW="1143000" imgH="1143000" progId="Equation.AxMath">
                  <p:embed/>
                </p:oleObj>
              </mc:Choice>
              <mc:Fallback>
                <p:oleObj name="AxMath" r:id="rId21" imgW="1143000" imgH="1143000" progId="Equation.AxMath">
                  <p:embed/>
                  <p:pic>
                    <p:nvPicPr>
                      <p:cNvPr id="0" name="对象 31"/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1022424" y="3833405"/>
                        <a:ext cx="263525" cy="39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" name="对象 40"/>
          <p:cNvGraphicFramePr>
            <a:graphicFrameLocks noChangeAspect="1"/>
          </p:cNvGraphicFramePr>
          <p:nvPr/>
        </p:nvGraphicFramePr>
        <p:xfrm>
          <a:off x="1993313" y="3865407"/>
          <a:ext cx="557213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" name="AxMath" r:id="rId23" imgW="1143000" imgH="1143000" progId="Equation.AxMath">
                  <p:embed/>
                </p:oleObj>
              </mc:Choice>
              <mc:Fallback>
                <p:oleObj name="AxMath" r:id="rId23" imgW="1143000" imgH="1143000" progId="Equation.AxMath">
                  <p:embed/>
                  <p:pic>
                    <p:nvPicPr>
                      <p:cNvPr id="0" name="对象 32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993313" y="3865407"/>
                        <a:ext cx="557213" cy="39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" name="对象 41"/>
          <p:cNvGraphicFramePr>
            <a:graphicFrameLocks noChangeAspect="1"/>
          </p:cNvGraphicFramePr>
          <p:nvPr/>
        </p:nvGraphicFramePr>
        <p:xfrm>
          <a:off x="3821144" y="3823529"/>
          <a:ext cx="2484437" cy="409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" name="AxMath" r:id="rId24" imgW="1143000" imgH="1143000" progId="Equation.AxMath">
                  <p:embed/>
                </p:oleObj>
              </mc:Choice>
              <mc:Fallback>
                <p:oleObj name="AxMath" r:id="rId24" imgW="1143000" imgH="1143000" progId="Equation.AxMath">
                  <p:embed/>
                  <p:pic>
                    <p:nvPicPr>
                      <p:cNvPr id="0" name="对象 34"/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3821144" y="3823529"/>
                        <a:ext cx="2484437" cy="4095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" name="对象 42"/>
          <p:cNvGraphicFramePr>
            <a:graphicFrameLocks noChangeAspect="1"/>
          </p:cNvGraphicFramePr>
          <p:nvPr/>
        </p:nvGraphicFramePr>
        <p:xfrm>
          <a:off x="6905184" y="3676336"/>
          <a:ext cx="2300288" cy="722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" name="AxMath" r:id="rId26" imgW="1143000" imgH="1143000" progId="Equation.AxMath">
                  <p:embed/>
                </p:oleObj>
              </mc:Choice>
              <mc:Fallback>
                <p:oleObj name="AxMath" r:id="rId26" imgW="1143000" imgH="1143000" progId="Equation.AxMath">
                  <p:embed/>
                  <p:pic>
                    <p:nvPicPr>
                      <p:cNvPr id="0" name="对象 36"/>
                      <p:cNvPicPr/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6905184" y="3676336"/>
                        <a:ext cx="2300288" cy="7223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" name="对象 43"/>
          <p:cNvGraphicFramePr>
            <a:graphicFrameLocks noChangeAspect="1"/>
          </p:cNvGraphicFramePr>
          <p:nvPr/>
        </p:nvGraphicFramePr>
        <p:xfrm>
          <a:off x="9700580" y="3840707"/>
          <a:ext cx="1433512" cy="411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" name="AxMath" r:id="rId28" imgW="1143000" imgH="1143000" progId="Equation.AxMath">
                  <p:embed/>
                </p:oleObj>
              </mc:Choice>
              <mc:Fallback>
                <p:oleObj name="AxMath" r:id="rId28" imgW="1143000" imgH="1143000" progId="Equation.AxMath">
                  <p:embed/>
                  <p:pic>
                    <p:nvPicPr>
                      <p:cNvPr id="0" name="对象 42"/>
                      <p:cNvPicPr/>
                      <p:nvPr/>
                    </p:nvPicPr>
                    <p:blipFill>
                      <a:blip r:embed="rId29"/>
                      <a:stretch>
                        <a:fillRect/>
                      </a:stretch>
                    </p:blipFill>
                    <p:spPr>
                      <a:xfrm>
                        <a:off x="9700580" y="3840707"/>
                        <a:ext cx="1433512" cy="4111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6" name="图片 25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35691" y="4488180"/>
            <a:ext cx="6742040" cy="832453"/>
          </a:xfrm>
          <a:prstGeom prst="rect">
            <a:avLst/>
          </a:prstGeom>
        </p:spPr>
      </p:pic>
      <p:graphicFrame>
        <p:nvGraphicFramePr>
          <p:cNvPr id="27" name="对象 26"/>
          <p:cNvGraphicFramePr>
            <a:graphicFrameLocks noChangeAspect="1"/>
          </p:cNvGraphicFramePr>
          <p:nvPr/>
        </p:nvGraphicFramePr>
        <p:xfrm>
          <a:off x="3982720" y="4936490"/>
          <a:ext cx="571500" cy="280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" name="AxMath" r:id="rId31" imgW="1143000" imgH="1143000" progId="Equation.AxMath">
                  <p:embed/>
                </p:oleObj>
              </mc:Choice>
              <mc:Fallback>
                <p:oleObj name="AxMath" r:id="rId31" imgW="1143000" imgH="1143000" progId="Equation.AxMath">
                  <p:embed/>
                  <p:pic>
                    <p:nvPicPr>
                      <p:cNvPr id="0" name="对象 6"/>
                      <p:cNvPicPr/>
                      <p:nvPr/>
                    </p:nvPicPr>
                    <p:blipFill>
                      <a:blip r:embed="rId32"/>
                      <a:stretch>
                        <a:fillRect/>
                      </a:stretch>
                    </p:blipFill>
                    <p:spPr>
                      <a:xfrm>
                        <a:off x="3982720" y="4936490"/>
                        <a:ext cx="571500" cy="2809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文本框 28"/>
          <p:cNvSpPr txBox="1"/>
          <p:nvPr/>
        </p:nvSpPr>
        <p:spPr>
          <a:xfrm>
            <a:off x="5286497" y="4936245"/>
            <a:ext cx="3661799" cy="42280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1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注意分子中         相互独立（可直接构造一维正态）   </a:t>
            </a:r>
            <a:endParaRPr lang="en-US" altLang="zh-CN" sz="12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30" name="对象 29"/>
          <p:cNvGraphicFramePr>
            <a:graphicFrameLocks noChangeAspect="1"/>
          </p:cNvGraphicFramePr>
          <p:nvPr/>
        </p:nvGraphicFramePr>
        <p:xfrm>
          <a:off x="6157595" y="4992053"/>
          <a:ext cx="373063" cy="280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" name="AxMath" r:id="rId33" imgW="1143000" imgH="1143000" progId="Equation.AxMath">
                  <p:embed/>
                </p:oleObj>
              </mc:Choice>
              <mc:Fallback>
                <p:oleObj name="AxMath" r:id="rId33" imgW="1143000" imgH="1143000" progId="Equation.AxMath">
                  <p:embed/>
                  <p:pic>
                    <p:nvPicPr>
                      <p:cNvPr id="0" name="对象 11"/>
                      <p:cNvPicPr/>
                      <p:nvPr/>
                    </p:nvPicPr>
                    <p:blipFill>
                      <a:blip r:embed="rId34"/>
                      <a:stretch>
                        <a:fillRect/>
                      </a:stretch>
                    </p:blipFill>
                    <p:spPr>
                      <a:xfrm>
                        <a:off x="6157595" y="4992053"/>
                        <a:ext cx="373063" cy="2809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6" name="图片 45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3223281" y="5600471"/>
            <a:ext cx="4097502" cy="854203"/>
          </a:xfrm>
          <a:prstGeom prst="rect">
            <a:avLst/>
          </a:prstGeom>
        </p:spPr>
      </p:pic>
      <p:sp>
        <p:nvSpPr>
          <p:cNvPr id="47" name="文本框 46"/>
          <p:cNvSpPr txBox="1"/>
          <p:nvPr/>
        </p:nvSpPr>
        <p:spPr>
          <a:xfrm>
            <a:off x="4908550" y="6115685"/>
            <a:ext cx="1671955" cy="4229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1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注意         不独立，</a:t>
            </a:r>
            <a:endParaRPr lang="en-US" altLang="zh-CN" sz="12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48" name="对象 47"/>
          <p:cNvGraphicFramePr>
            <a:graphicFrameLocks noChangeAspect="1"/>
          </p:cNvGraphicFramePr>
          <p:nvPr/>
        </p:nvGraphicFramePr>
        <p:xfrm>
          <a:off x="5338763" y="6197918"/>
          <a:ext cx="357187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" name="AxMath" r:id="rId36" imgW="1143000" imgH="1143000" progId="Equation.AxMath">
                  <p:embed/>
                </p:oleObj>
              </mc:Choice>
              <mc:Fallback>
                <p:oleObj name="AxMath" r:id="rId36" imgW="1143000" imgH="1143000" progId="Equation.AxMath">
                  <p:embed/>
                  <p:pic>
                    <p:nvPicPr>
                      <p:cNvPr id="0" name="对象 13"/>
                      <p:cNvPicPr/>
                      <p:nvPr/>
                    </p:nvPicPr>
                    <p:blipFill>
                      <a:blip r:embed="rId37"/>
                      <a:stretch>
                        <a:fillRect/>
                      </a:stretch>
                    </p:blipFill>
                    <p:spPr>
                      <a:xfrm>
                        <a:off x="5338763" y="6197918"/>
                        <a:ext cx="357187" cy="279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" name="对象 49"/>
          <p:cNvGraphicFramePr>
            <a:graphicFrameLocks noChangeAspect="1"/>
          </p:cNvGraphicFramePr>
          <p:nvPr/>
        </p:nvGraphicFramePr>
        <p:xfrm>
          <a:off x="6287964" y="6115207"/>
          <a:ext cx="1647825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" name="AxMath" r:id="rId38" imgW="1143000" imgH="1143000" progId="Equation.AxMath">
                  <p:embed/>
                </p:oleObj>
              </mc:Choice>
              <mc:Fallback>
                <p:oleObj name="AxMath" r:id="rId38" imgW="1143000" imgH="1143000" progId="Equation.AxMath">
                  <p:embed/>
                  <p:pic>
                    <p:nvPicPr>
                      <p:cNvPr id="0" name="对象 13"/>
                      <p:cNvPicPr/>
                      <p:nvPr/>
                    </p:nvPicPr>
                    <p:blipFill>
                      <a:blip r:embed="rId39"/>
                      <a:stretch>
                        <a:fillRect/>
                      </a:stretch>
                    </p:blipFill>
                    <p:spPr>
                      <a:xfrm>
                        <a:off x="6287964" y="6115207"/>
                        <a:ext cx="1647825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4" name="矩形 53"/>
          <p:cNvSpPr/>
          <p:nvPr/>
        </p:nvSpPr>
        <p:spPr>
          <a:xfrm flipH="1" flipV="1">
            <a:off x="3121375" y="5527639"/>
            <a:ext cx="4814414" cy="1032064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矩形 54"/>
          <p:cNvSpPr/>
          <p:nvPr/>
        </p:nvSpPr>
        <p:spPr>
          <a:xfrm>
            <a:off x="2156317" y="4505927"/>
            <a:ext cx="6721414" cy="887538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606425" y="1554918"/>
            <a:ext cx="8661862" cy="50625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2000" b="1" dirty="0">
                <a:solidFill>
                  <a:srgbClr val="323F4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                    为总体              的样本：</a:t>
            </a:r>
            <a:endParaRPr lang="en-US" altLang="zh-CN" sz="2000" b="1" dirty="0">
              <a:solidFill>
                <a:srgbClr val="323F4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511297" y="2268878"/>
            <a:ext cx="3767049" cy="50625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样本方差    与样本均值    相互独立</a:t>
            </a:r>
            <a:endParaRPr lang="en-US" altLang="zh-CN" b="1" dirty="0">
              <a:solidFill>
                <a:srgbClr val="323F4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606425" y="352425"/>
            <a:ext cx="98449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zh-CN" sz="2800" b="1" dirty="0">
                <a:solidFill>
                  <a:schemeClr val="accent1"/>
                </a:solidFill>
                <a:latin typeface="Times New Roman" panose="02020603050405020304" charset="0"/>
                <a:ea typeface="微软雅黑" panose="020B0503020204020204" pitchFamily="34" charset="-122"/>
              </a:rPr>
              <a:t>2. </a:t>
            </a:r>
            <a:r>
              <a:rPr lang="zh-CN" altLang="en-US" sz="2800" b="1" dirty="0">
                <a:solidFill>
                  <a:schemeClr val="accent1"/>
                </a:solidFill>
                <a:latin typeface="Times New Roman" panose="02020603050405020304" charset="0"/>
                <a:ea typeface="微软雅黑" panose="020B0503020204020204" pitchFamily="34" charset="-122"/>
              </a:rPr>
              <a:t>数理统计的基本概念</a:t>
            </a:r>
            <a:r>
              <a:rPr lang="en-US" altLang="zh-CN" sz="2800" b="1" dirty="0">
                <a:solidFill>
                  <a:schemeClr val="accent1"/>
                </a:solidFill>
                <a:latin typeface="Times New Roman" panose="02020603050405020304" charset="0"/>
                <a:ea typeface="微软雅黑" panose="020B0503020204020204" pitchFamily="34" charset="-122"/>
              </a:rPr>
              <a:t>——</a:t>
            </a:r>
            <a:r>
              <a:rPr lang="zh-CN" altLang="en-US" sz="2800" b="1" dirty="0">
                <a:solidFill>
                  <a:schemeClr val="accent1"/>
                </a:solidFill>
                <a:latin typeface="Times New Roman" panose="02020603050405020304" charset="0"/>
                <a:ea typeface="微软雅黑" panose="020B0503020204020204" pitchFamily="34" charset="-122"/>
              </a:rPr>
              <a:t>单个正态总体统计量的分布</a:t>
            </a:r>
            <a:endParaRPr lang="zh-CN" altLang="en-US" sz="2800" b="1" dirty="0">
              <a:solidFill>
                <a:schemeClr val="accent1"/>
              </a:solidFill>
              <a:latin typeface="Times New Roman" panose="02020603050405020304" charset="0"/>
              <a:ea typeface="微软雅黑" panose="020B0503020204020204" pitchFamily="34" charset="-122"/>
            </a:endParaRPr>
          </a:p>
        </p:txBody>
      </p:sp>
      <p:sp>
        <p:nvSpPr>
          <p:cNvPr id="36" name="矩形: 圆角 35"/>
          <p:cNvSpPr/>
          <p:nvPr/>
        </p:nvSpPr>
        <p:spPr>
          <a:xfrm rot="2700000" flipH="1">
            <a:off x="-362154" y="502441"/>
            <a:ext cx="724306" cy="724771"/>
          </a:xfrm>
          <a:custGeom>
            <a:avLst/>
            <a:gdLst>
              <a:gd name="adj" fmla="val 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141" h="1141">
                <a:moveTo>
                  <a:pt x="0" y="0"/>
                </a:moveTo>
                <a:lnTo>
                  <a:pt x="1141" y="0"/>
                </a:lnTo>
                <a:lnTo>
                  <a:pt x="1141" y="24"/>
                </a:lnTo>
                <a:lnTo>
                  <a:pt x="24" y="1141"/>
                </a:lnTo>
                <a:lnTo>
                  <a:pt x="0" y="114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8" name="直接连接符 17"/>
          <p:cNvCxnSpPr/>
          <p:nvPr/>
        </p:nvCxnSpPr>
        <p:spPr>
          <a:xfrm>
            <a:off x="728347" y="1013545"/>
            <a:ext cx="10405745" cy="4445"/>
          </a:xfrm>
          <a:prstGeom prst="line">
            <a:avLst/>
          </a:prstGeom>
          <a:ln w="222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875030" y="1379425"/>
            <a:ext cx="5780405" cy="6642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fontAlgn="auto">
              <a:lnSpc>
                <a:spcPct val="150000"/>
              </a:lnSpc>
            </a:pPr>
            <a:endParaRPr lang="en-US" altLang="zh-CN" sz="2400" b="1" dirty="0">
              <a:solidFill>
                <a:srgbClr val="323F4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03834" y="2474955"/>
            <a:ext cx="6660831" cy="50625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2000" b="1" dirty="0">
                <a:solidFill>
                  <a:srgbClr val="323F4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b="1" dirty="0">
                <a:solidFill>
                  <a:srgbClr val="323F4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 b="1" dirty="0">
                <a:solidFill>
                  <a:srgbClr val="323F4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）样本均值的分布：                    ，                   </a:t>
            </a:r>
            <a:r>
              <a:rPr lang="en-US" altLang="zh-CN" sz="2000" b="1" dirty="0">
                <a:solidFill>
                  <a:srgbClr val="323F4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en-US" altLang="zh-CN" sz="2000" b="1" dirty="0">
              <a:solidFill>
                <a:srgbClr val="323F4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/>
        </p:nvGraphicFramePr>
        <p:xfrm>
          <a:off x="1002744" y="1708870"/>
          <a:ext cx="1446212" cy="36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AxMath" r:id="rId1" imgW="1143000" imgH="1143000" progId="Equation.AxMath">
                  <p:embed/>
                </p:oleObj>
              </mc:Choice>
              <mc:Fallback>
                <p:oleObj name="AxMath" r:id="rId1" imgW="1143000" imgH="1143000" progId="Equation.AxMath">
                  <p:embed/>
                  <p:pic>
                    <p:nvPicPr>
                      <p:cNvPr id="0" name="对象 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002744" y="1708870"/>
                        <a:ext cx="1446212" cy="368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/>
        </p:nvGraphicFramePr>
        <p:xfrm>
          <a:off x="3254851" y="1708870"/>
          <a:ext cx="1020762" cy="384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" name="AxMath" r:id="rId3" imgW="1143000" imgH="1143000" progId="Equation.AxMath">
                  <p:embed/>
                </p:oleObj>
              </mc:Choice>
              <mc:Fallback>
                <p:oleObj name="AxMath" r:id="rId3" imgW="1143000" imgH="1143000" progId="Equation.AxMath">
                  <p:embed/>
                  <p:pic>
                    <p:nvPicPr>
                      <p:cNvPr id="0" name="对象 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254851" y="1708870"/>
                        <a:ext cx="1020762" cy="3841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文本框 12"/>
          <p:cNvSpPr txBox="1"/>
          <p:nvPr/>
        </p:nvSpPr>
        <p:spPr>
          <a:xfrm>
            <a:off x="6095999" y="1403798"/>
            <a:ext cx="4747620" cy="50625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注意前提条件：总体服从正态分布！</a:t>
            </a:r>
            <a:endParaRPr lang="en-US" altLang="zh-CN" sz="16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6" name="对象 15"/>
          <p:cNvGraphicFramePr>
            <a:graphicFrameLocks noChangeAspect="1"/>
          </p:cNvGraphicFramePr>
          <p:nvPr/>
        </p:nvGraphicFramePr>
        <p:xfrm>
          <a:off x="3246359" y="2410246"/>
          <a:ext cx="1522413" cy="779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" name="AxMath" r:id="rId5" imgW="1143000" imgH="1143000" progId="Equation.AxMath">
                  <p:embed/>
                </p:oleObj>
              </mc:Choice>
              <mc:Fallback>
                <p:oleObj name="AxMath" r:id="rId5" imgW="1143000" imgH="1143000" progId="Equation.AxMath">
                  <p:embed/>
                  <p:pic>
                    <p:nvPicPr>
                      <p:cNvPr id="0" name="对象 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246359" y="2410246"/>
                        <a:ext cx="1522413" cy="7794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对象 21"/>
          <p:cNvGraphicFramePr>
            <a:graphicFrameLocks noChangeAspect="1"/>
          </p:cNvGraphicFramePr>
          <p:nvPr/>
        </p:nvGraphicFramePr>
        <p:xfrm>
          <a:off x="4995306" y="2455827"/>
          <a:ext cx="1457325" cy="692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" name="AxMath" r:id="rId7" imgW="1143000" imgH="1143000" progId="Equation.AxMath">
                  <p:embed/>
                </p:oleObj>
              </mc:Choice>
              <mc:Fallback>
                <p:oleObj name="AxMath" r:id="rId7" imgW="1143000" imgH="1143000" progId="Equation.AxMath">
                  <p:embed/>
                  <p:pic>
                    <p:nvPicPr>
                      <p:cNvPr id="0" name="对象 15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995306" y="2455827"/>
                        <a:ext cx="1457325" cy="692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文本框 23"/>
          <p:cNvSpPr txBox="1"/>
          <p:nvPr/>
        </p:nvSpPr>
        <p:spPr>
          <a:xfrm>
            <a:off x="503832" y="3222486"/>
            <a:ext cx="11117701" cy="50625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2000" b="1" dirty="0">
                <a:solidFill>
                  <a:srgbClr val="323F4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b="1" dirty="0">
                <a:solidFill>
                  <a:srgbClr val="323F4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000" b="1" dirty="0">
                <a:solidFill>
                  <a:srgbClr val="323F4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）样本方差的分布：                                    ，                                                                   </a:t>
            </a:r>
            <a:r>
              <a:rPr lang="en-US" altLang="zh-CN" sz="2000" b="1" dirty="0">
                <a:solidFill>
                  <a:srgbClr val="323F4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en-US" altLang="zh-CN" sz="2000" b="1" dirty="0">
              <a:solidFill>
                <a:srgbClr val="323F4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5" name="对象 24"/>
          <p:cNvGraphicFramePr>
            <a:graphicFrameLocks noChangeAspect="1"/>
          </p:cNvGraphicFramePr>
          <p:nvPr/>
        </p:nvGraphicFramePr>
        <p:xfrm>
          <a:off x="3239533" y="3165517"/>
          <a:ext cx="2847975" cy="779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" name="AxMath" r:id="rId9" imgW="1143000" imgH="1143000" progId="Equation.AxMath">
                  <p:embed/>
                </p:oleObj>
              </mc:Choice>
              <mc:Fallback>
                <p:oleObj name="AxMath" r:id="rId9" imgW="1143000" imgH="1143000" progId="Equation.AxMath">
                  <p:embed/>
                  <p:pic>
                    <p:nvPicPr>
                      <p:cNvPr id="0" name="对象 15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239533" y="3165517"/>
                        <a:ext cx="2847975" cy="7794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对象 25"/>
          <p:cNvGraphicFramePr>
            <a:graphicFrameLocks noChangeAspect="1"/>
          </p:cNvGraphicFramePr>
          <p:nvPr/>
        </p:nvGraphicFramePr>
        <p:xfrm>
          <a:off x="8534787" y="2373569"/>
          <a:ext cx="273051" cy="3987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" name="AxMath" r:id="rId11" imgW="1143000" imgH="1143000" progId="Equation.AxMath">
                  <p:embed/>
                </p:oleObj>
              </mc:Choice>
              <mc:Fallback>
                <p:oleObj name="AxMath" r:id="rId11" imgW="1143000" imgH="1143000" progId="Equation.AxMath">
                  <p:embed/>
                  <p:pic>
                    <p:nvPicPr>
                      <p:cNvPr id="0" name="对象 5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8534787" y="2373569"/>
                        <a:ext cx="273051" cy="39870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对象 26"/>
          <p:cNvGraphicFramePr>
            <a:graphicFrameLocks noChangeAspect="1"/>
          </p:cNvGraphicFramePr>
          <p:nvPr/>
        </p:nvGraphicFramePr>
        <p:xfrm>
          <a:off x="9958484" y="2338724"/>
          <a:ext cx="253220" cy="4086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" name="AxMath" r:id="rId13" imgW="1143000" imgH="1143000" progId="Equation.AxMath">
                  <p:embed/>
                </p:oleObj>
              </mc:Choice>
              <mc:Fallback>
                <p:oleObj name="AxMath" r:id="rId13" imgW="1143000" imgH="1143000" progId="Equation.AxMath">
                  <p:embed/>
                  <p:pic>
                    <p:nvPicPr>
                      <p:cNvPr id="0" name="对象 25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9958484" y="2338724"/>
                        <a:ext cx="253220" cy="40865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对象 27"/>
          <p:cNvGraphicFramePr>
            <a:graphicFrameLocks noChangeAspect="1"/>
          </p:cNvGraphicFramePr>
          <p:nvPr/>
        </p:nvGraphicFramePr>
        <p:xfrm>
          <a:off x="6183260" y="2877131"/>
          <a:ext cx="5151868" cy="10547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" name="AxMath" r:id="rId15" imgW="1143000" imgH="1143000" progId="Equation.AxMath">
                  <p:embed/>
                </p:oleObj>
              </mc:Choice>
              <mc:Fallback>
                <p:oleObj name="AxMath" r:id="rId15" imgW="1143000" imgH="1143000" progId="Equation.AxMath">
                  <p:embed/>
                  <p:pic>
                    <p:nvPicPr>
                      <p:cNvPr id="0" name="对象 24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6183260" y="2877131"/>
                        <a:ext cx="5151868" cy="105470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" name="文本框 29"/>
          <p:cNvSpPr txBox="1"/>
          <p:nvPr/>
        </p:nvSpPr>
        <p:spPr>
          <a:xfrm>
            <a:off x="503834" y="4001949"/>
            <a:ext cx="6660831" cy="50625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2000" b="1" dirty="0">
                <a:solidFill>
                  <a:srgbClr val="323F4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b="1" dirty="0">
                <a:solidFill>
                  <a:srgbClr val="323F4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000" b="1" dirty="0">
                <a:solidFill>
                  <a:srgbClr val="323F4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                                </a:t>
            </a:r>
            <a:r>
              <a:rPr lang="en-US" altLang="zh-CN" sz="2000" b="1" dirty="0">
                <a:solidFill>
                  <a:srgbClr val="323F4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en-US" altLang="zh-CN" sz="2000" b="1" dirty="0">
              <a:solidFill>
                <a:srgbClr val="323F4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31" name="对象 30"/>
          <p:cNvGraphicFramePr>
            <a:graphicFrameLocks noChangeAspect="1"/>
          </p:cNvGraphicFramePr>
          <p:nvPr/>
        </p:nvGraphicFramePr>
        <p:xfrm>
          <a:off x="1178361" y="3856757"/>
          <a:ext cx="2473325" cy="823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" name="AxMath" r:id="rId17" imgW="1143000" imgH="1143000" progId="Equation.AxMath">
                  <p:embed/>
                </p:oleObj>
              </mc:Choice>
              <mc:Fallback>
                <p:oleObj name="AxMath" r:id="rId17" imgW="1143000" imgH="1143000" progId="Equation.AxMath">
                  <p:embed/>
                  <p:pic>
                    <p:nvPicPr>
                      <p:cNvPr id="0" name="对象 15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1178361" y="3856757"/>
                        <a:ext cx="2473325" cy="8239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" name="文本框 31"/>
          <p:cNvSpPr txBox="1"/>
          <p:nvPr/>
        </p:nvSpPr>
        <p:spPr>
          <a:xfrm>
            <a:off x="503832" y="4736837"/>
            <a:ext cx="7402396" cy="50625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2000" b="1" dirty="0">
                <a:solidFill>
                  <a:srgbClr val="323F4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b="1" dirty="0">
                <a:solidFill>
                  <a:srgbClr val="323F4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000" b="1" dirty="0">
                <a:solidFill>
                  <a:srgbClr val="323F4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                                                                       </a:t>
            </a:r>
            <a:r>
              <a:rPr lang="en-US" altLang="zh-CN" sz="2000" b="1" dirty="0">
                <a:solidFill>
                  <a:srgbClr val="323F4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en-US" altLang="zh-CN" sz="2000" b="1" dirty="0">
              <a:solidFill>
                <a:srgbClr val="323F4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33" name="对象 32"/>
          <p:cNvGraphicFramePr>
            <a:graphicFrameLocks noChangeAspect="1"/>
          </p:cNvGraphicFramePr>
          <p:nvPr/>
        </p:nvGraphicFramePr>
        <p:xfrm>
          <a:off x="1178361" y="4713063"/>
          <a:ext cx="5472113" cy="687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" name="AxMath" r:id="rId19" imgW="1143000" imgH="1143000" progId="Equation.AxMath">
                  <p:embed/>
                </p:oleObj>
              </mc:Choice>
              <mc:Fallback>
                <p:oleObj name="AxMath" r:id="rId19" imgW="1143000" imgH="1143000" progId="Equation.AxMath">
                  <p:embed/>
                  <p:pic>
                    <p:nvPicPr>
                      <p:cNvPr id="0" name="对象 30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1178361" y="4713063"/>
                        <a:ext cx="5472113" cy="6873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9" name="直接箭头连接符 38"/>
          <p:cNvCxnSpPr/>
          <p:nvPr/>
        </p:nvCxnSpPr>
        <p:spPr>
          <a:xfrm flipV="1">
            <a:off x="5367337" y="1654639"/>
            <a:ext cx="671280" cy="140896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图片 20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398786" y="4945740"/>
            <a:ext cx="4097503" cy="1108660"/>
          </a:xfrm>
          <a:prstGeom prst="rect">
            <a:avLst/>
          </a:prstGeom>
        </p:spPr>
      </p:pic>
      <p:sp>
        <p:nvSpPr>
          <p:cNvPr id="52" name="文本框 51"/>
          <p:cNvSpPr txBox="1"/>
          <p:nvPr/>
        </p:nvSpPr>
        <p:spPr>
          <a:xfrm>
            <a:off x="8673415" y="5057164"/>
            <a:ext cx="398295" cy="424874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fontAlgn="auto">
              <a:lnSpc>
                <a:spcPct val="150000"/>
              </a:lnSpc>
            </a:pPr>
            <a:r>
              <a:rPr lang="en-US" altLang="zh-CN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endParaRPr lang="en-US" altLang="zh-CN" sz="1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7321847" y="4907978"/>
            <a:ext cx="4174442" cy="114252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任意多边形 4"/>
          <p:cNvSpPr/>
          <p:nvPr/>
        </p:nvSpPr>
        <p:spPr>
          <a:xfrm rot="2700000">
            <a:off x="10980310" y="3292048"/>
            <a:ext cx="2423380" cy="2423380"/>
          </a:xfrm>
          <a:custGeom>
            <a:avLst/>
            <a:gdLst>
              <a:gd name="it" fmla="*/ h 7 12"/>
              <a:gd name="ir" fmla="*/ w 7 12"/>
              <a:gd name="ib" fmla="*/ h 11 12"/>
            </a:gdLst>
            <a:ahLst/>
            <a:cxnLst>
              <a:cxn ang="3">
                <a:pos x="l" y="t"/>
              </a:cxn>
              <a:cxn ang="cd2">
                <a:pos x="l" y="vc"/>
              </a:cxn>
              <a:cxn ang="cd4">
                <a:pos x="l" y="b"/>
              </a:cxn>
              <a:cxn ang="cd4">
                <a:pos x="hc" y="b"/>
              </a:cxn>
              <a:cxn ang="cd4">
                <a:pos x="r" y="b"/>
              </a:cxn>
              <a:cxn ang="0">
                <a:pos x="hc" y="vc"/>
              </a:cxn>
            </a:cxnLst>
            <a:rect l="l" t="t" r="r" b="b"/>
            <a:pathLst>
              <a:path w="3816" h="3816">
                <a:moveTo>
                  <a:pt x="0" y="0"/>
                </a:moveTo>
                <a:lnTo>
                  <a:pt x="3816" y="3816"/>
                </a:lnTo>
                <a:lnTo>
                  <a:pt x="0" y="3816"/>
                </a:lnTo>
                <a:lnTo>
                  <a:pt x="0" y="0"/>
                </a:lnTo>
                <a:close/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" name="任意多边形 5"/>
          <p:cNvSpPr/>
          <p:nvPr/>
        </p:nvSpPr>
        <p:spPr>
          <a:xfrm rot="2700000">
            <a:off x="10373199" y="3672266"/>
            <a:ext cx="2405189" cy="4147185"/>
          </a:xfrm>
          <a:custGeom>
            <a:avLst/>
            <a:gdLst>
              <a:gd name="it" fmla="*/ h 7 12"/>
              <a:gd name="ir" fmla="*/ w 7 12"/>
              <a:gd name="ib" fmla="*/ h 11 12"/>
            </a:gdLst>
            <a:ahLst/>
            <a:cxnLst>
              <a:cxn ang="3">
                <a:pos x="l" y="t"/>
              </a:cxn>
              <a:cxn ang="cd2">
                <a:pos x="l" y="vc"/>
              </a:cxn>
              <a:cxn ang="cd4">
                <a:pos x="l" y="b"/>
              </a:cxn>
              <a:cxn ang="cd4">
                <a:pos x="hc" y="b"/>
              </a:cxn>
              <a:cxn ang="cd4">
                <a:pos x="r" y="b"/>
              </a:cxn>
              <a:cxn ang="0">
                <a:pos x="hc" y="vc"/>
              </a:cxn>
            </a:cxnLst>
            <a:rect l="l" t="t" r="r" b="b"/>
            <a:pathLst>
              <a:path w="3788" h="6531">
                <a:moveTo>
                  <a:pt x="0" y="0"/>
                </a:moveTo>
                <a:lnTo>
                  <a:pt x="3788" y="3788"/>
                </a:lnTo>
                <a:lnTo>
                  <a:pt x="1044" y="6531"/>
                </a:lnTo>
                <a:lnTo>
                  <a:pt x="0" y="6531"/>
                </a:lnTo>
                <a:lnTo>
                  <a:pt x="0" y="0"/>
                </a:lnTo>
                <a:close/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" name="任意多边形 10"/>
          <p:cNvSpPr/>
          <p:nvPr/>
        </p:nvSpPr>
        <p:spPr>
          <a:xfrm rot="2700000" flipH="1" flipV="1">
            <a:off x="-658038" y="-981454"/>
            <a:ext cx="2434823" cy="4147185"/>
          </a:xfrm>
          <a:custGeom>
            <a:avLst/>
            <a:gdLst>
              <a:gd name="it" fmla="*/ h 7 12"/>
              <a:gd name="ir" fmla="*/ w 7 12"/>
              <a:gd name="ib" fmla="*/ h 11 12"/>
            </a:gdLst>
            <a:ahLst/>
            <a:cxnLst>
              <a:cxn ang="3">
                <a:pos x="l" y="t"/>
              </a:cxn>
              <a:cxn ang="cd2">
                <a:pos x="l" y="vc"/>
              </a:cxn>
              <a:cxn ang="cd4">
                <a:pos x="l" y="b"/>
              </a:cxn>
              <a:cxn ang="cd4">
                <a:pos x="hc" y="b"/>
              </a:cxn>
              <a:cxn ang="cd4">
                <a:pos x="r" y="b"/>
              </a:cxn>
              <a:cxn ang="0">
                <a:pos x="hc" y="vc"/>
              </a:cxn>
            </a:cxnLst>
            <a:rect l="l" t="t" r="r" b="b"/>
            <a:pathLst>
              <a:path w="3834" h="6531">
                <a:moveTo>
                  <a:pt x="0" y="0"/>
                </a:moveTo>
                <a:lnTo>
                  <a:pt x="3834" y="3834"/>
                </a:lnTo>
                <a:lnTo>
                  <a:pt x="1138" y="6531"/>
                </a:lnTo>
                <a:lnTo>
                  <a:pt x="0" y="6531"/>
                </a:lnTo>
                <a:lnTo>
                  <a:pt x="0" y="0"/>
                </a:lnTo>
                <a:close/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8" name="任意多边形 27"/>
          <p:cNvSpPr/>
          <p:nvPr/>
        </p:nvSpPr>
        <p:spPr>
          <a:xfrm>
            <a:off x="10288837" y="4263957"/>
            <a:ext cx="1903163" cy="2540068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997" h="4000">
                <a:moveTo>
                  <a:pt x="2997" y="0"/>
                </a:moveTo>
                <a:lnTo>
                  <a:pt x="2997" y="4000"/>
                </a:lnTo>
                <a:lnTo>
                  <a:pt x="1003" y="4000"/>
                </a:lnTo>
                <a:lnTo>
                  <a:pt x="0" y="2997"/>
                </a:lnTo>
                <a:lnTo>
                  <a:pt x="2997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54" name="任意多边形 53"/>
          <p:cNvSpPr/>
          <p:nvPr/>
        </p:nvSpPr>
        <p:spPr>
          <a:xfrm>
            <a:off x="-29210" y="-31115"/>
            <a:ext cx="1816803" cy="1639266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861" h="2582">
                <a:moveTo>
                  <a:pt x="0" y="0"/>
                </a:moveTo>
                <a:lnTo>
                  <a:pt x="1739" y="0"/>
                </a:lnTo>
                <a:lnTo>
                  <a:pt x="2861" y="1122"/>
                </a:lnTo>
                <a:lnTo>
                  <a:pt x="1402" y="2582"/>
                </a:lnTo>
                <a:lnTo>
                  <a:pt x="0" y="118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55" name="任意多边形 54"/>
          <p:cNvSpPr/>
          <p:nvPr/>
        </p:nvSpPr>
        <p:spPr>
          <a:xfrm>
            <a:off x="-29210" y="718144"/>
            <a:ext cx="890007" cy="1780014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402" h="2803">
                <a:moveTo>
                  <a:pt x="0" y="0"/>
                </a:moveTo>
                <a:lnTo>
                  <a:pt x="1402" y="1402"/>
                </a:lnTo>
                <a:lnTo>
                  <a:pt x="0" y="280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56" name="任意多边形 55"/>
          <p:cNvSpPr/>
          <p:nvPr/>
        </p:nvSpPr>
        <p:spPr>
          <a:xfrm>
            <a:off x="-29210" y="1608151"/>
            <a:ext cx="1626593" cy="236318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562" h="3722">
                <a:moveTo>
                  <a:pt x="1402" y="0"/>
                </a:moveTo>
                <a:lnTo>
                  <a:pt x="2562" y="1160"/>
                </a:lnTo>
                <a:lnTo>
                  <a:pt x="0" y="3722"/>
                </a:lnTo>
                <a:lnTo>
                  <a:pt x="0" y="1402"/>
                </a:lnTo>
                <a:lnTo>
                  <a:pt x="1402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/>
        </p:nvSpPr>
        <p:spPr>
          <a:xfrm>
            <a:off x="2576544" y="3913088"/>
            <a:ext cx="728357" cy="39878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latin typeface="Times New Roman" panose="02020603050405020304" charset="0"/>
                <a:ea typeface="微软雅黑" panose="020B0503020204020204" pitchFamily="34" charset="-122"/>
              </a:rPr>
              <a:t>01</a:t>
            </a:r>
            <a:endParaRPr lang="en-US" altLang="zh-CN" sz="2000" dirty="0">
              <a:solidFill>
                <a:schemeClr val="bg1"/>
              </a:solidFill>
              <a:latin typeface="Times New Roman" panose="02020603050405020304" charset="0"/>
              <a:ea typeface="微软雅黑" panose="020B0503020204020204" pitchFamily="34" charset="-122"/>
            </a:endParaRPr>
          </a:p>
        </p:txBody>
      </p:sp>
      <p:grpSp>
        <p:nvGrpSpPr>
          <p:cNvPr id="45" name="组合 44"/>
          <p:cNvGrpSpPr/>
          <p:nvPr/>
        </p:nvGrpSpPr>
        <p:grpSpPr>
          <a:xfrm>
            <a:off x="2962277" y="2186980"/>
            <a:ext cx="6268085" cy="1896885"/>
            <a:chOff x="3051177" y="3434660"/>
            <a:chExt cx="6268085" cy="1896885"/>
          </a:xfrm>
        </p:grpSpPr>
        <p:sp>
          <p:nvSpPr>
            <p:cNvPr id="46" name="文本框 45"/>
            <p:cNvSpPr txBox="1"/>
            <p:nvPr/>
          </p:nvSpPr>
          <p:spPr>
            <a:xfrm>
              <a:off x="5280461" y="3434660"/>
              <a:ext cx="1612072" cy="7425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en-US" altLang="zh-CN" sz="3200" b="1" spc="300" dirty="0">
                  <a:solidFill>
                    <a:schemeClr val="accent1"/>
                  </a:solidFill>
                  <a:latin typeface="Times New Roman" panose="02020603050405020304" charset="0"/>
                  <a:ea typeface="微软雅黑" panose="020B0503020204020204" pitchFamily="34" charset="-122"/>
                </a:rPr>
                <a:t>03</a:t>
              </a:r>
              <a:endParaRPr lang="en-US" altLang="zh-CN" sz="3200" b="1" spc="300" dirty="0">
                <a:solidFill>
                  <a:schemeClr val="accent1"/>
                </a:solidFill>
                <a:latin typeface="Times New Roman" panose="02020603050405020304" charset="0"/>
                <a:ea typeface="微软雅黑" panose="020B0503020204020204" pitchFamily="34" charset="-122"/>
              </a:endParaRPr>
            </a:p>
          </p:txBody>
        </p:sp>
        <p:cxnSp>
          <p:nvCxnSpPr>
            <p:cNvPr id="47" name="直接连接符 46"/>
            <p:cNvCxnSpPr/>
            <p:nvPr/>
          </p:nvCxnSpPr>
          <p:spPr>
            <a:xfrm>
              <a:off x="6444967" y="3888144"/>
              <a:ext cx="1769393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/>
            <p:cNvCxnSpPr/>
            <p:nvPr/>
          </p:nvCxnSpPr>
          <p:spPr>
            <a:xfrm>
              <a:off x="3977642" y="3888144"/>
              <a:ext cx="1653013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/>
            <p:cNvCxnSpPr/>
            <p:nvPr/>
          </p:nvCxnSpPr>
          <p:spPr>
            <a:xfrm>
              <a:off x="3977642" y="5331545"/>
              <a:ext cx="4236718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文本框 49"/>
            <p:cNvSpPr txBox="1"/>
            <p:nvPr/>
          </p:nvSpPr>
          <p:spPr>
            <a:xfrm>
              <a:off x="3051177" y="4317945"/>
              <a:ext cx="6268085" cy="706755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algn="ctr"/>
              <a:r>
                <a:rPr lang="zh-CN" altLang="en-US" sz="4000" b="1" spc="600" dirty="0">
                  <a:solidFill>
                    <a:schemeClr val="accent1"/>
                  </a:solidFill>
                  <a:latin typeface="Times New Roman" panose="02020603050405020304" charset="0"/>
                  <a:ea typeface="微软雅黑" panose="020B0503020204020204" pitchFamily="34" charset="-122"/>
                </a:rPr>
                <a:t>参数估计与假设检验</a:t>
              </a:r>
              <a:endParaRPr lang="zh-CN" altLang="en-US" sz="4000" b="1" spc="600" dirty="0">
                <a:solidFill>
                  <a:schemeClr val="accent1"/>
                </a:solidFill>
                <a:latin typeface="Times New Roman" panose="02020603050405020304" charset="0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33"/>
          <p:cNvSpPr txBox="1"/>
          <p:nvPr/>
        </p:nvSpPr>
        <p:spPr>
          <a:xfrm>
            <a:off x="606425" y="352425"/>
            <a:ext cx="98449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zh-CN" sz="2800" b="1" dirty="0">
                <a:solidFill>
                  <a:schemeClr val="accent1"/>
                </a:solidFill>
                <a:latin typeface="Times New Roman" panose="02020603050405020304" charset="0"/>
                <a:ea typeface="微软雅黑" panose="020B0503020204020204" pitchFamily="34" charset="-122"/>
              </a:rPr>
              <a:t>3. </a:t>
            </a:r>
            <a:r>
              <a:rPr lang="zh-CN" altLang="en-US" sz="2800" b="1" dirty="0">
                <a:solidFill>
                  <a:schemeClr val="accent1"/>
                </a:solidFill>
                <a:latin typeface="Times New Roman" panose="02020603050405020304" charset="0"/>
                <a:ea typeface="微软雅黑" panose="020B0503020204020204" pitchFamily="34" charset="-122"/>
              </a:rPr>
              <a:t>参数估计与假设检验</a:t>
            </a:r>
            <a:r>
              <a:rPr lang="en-US" altLang="zh-CN" sz="2800" b="1" dirty="0">
                <a:solidFill>
                  <a:schemeClr val="accent1"/>
                </a:solidFill>
                <a:latin typeface="Times New Roman" panose="02020603050405020304" charset="0"/>
                <a:ea typeface="微软雅黑" panose="020B0503020204020204" pitchFamily="34" charset="-122"/>
              </a:rPr>
              <a:t>——</a:t>
            </a:r>
            <a:r>
              <a:rPr lang="zh-CN" altLang="en-US" sz="2800" b="1" dirty="0">
                <a:solidFill>
                  <a:schemeClr val="accent1"/>
                </a:solidFill>
                <a:latin typeface="Times New Roman" panose="02020603050405020304" charset="0"/>
                <a:ea typeface="微软雅黑" panose="020B0503020204020204" pitchFamily="34" charset="-122"/>
              </a:rPr>
              <a:t>点估计</a:t>
            </a:r>
            <a:endParaRPr lang="zh-CN" altLang="en-US" sz="2800" b="1" dirty="0">
              <a:solidFill>
                <a:schemeClr val="accent1"/>
              </a:solidFill>
              <a:latin typeface="Times New Roman" panose="02020603050405020304" charset="0"/>
              <a:ea typeface="微软雅黑" panose="020B0503020204020204" pitchFamily="34" charset="-122"/>
            </a:endParaRPr>
          </a:p>
        </p:txBody>
      </p:sp>
      <p:sp>
        <p:nvSpPr>
          <p:cNvPr id="36" name="矩形: 圆角 35"/>
          <p:cNvSpPr/>
          <p:nvPr/>
        </p:nvSpPr>
        <p:spPr>
          <a:xfrm rot="2700000" flipH="1">
            <a:off x="-362154" y="502441"/>
            <a:ext cx="724306" cy="724771"/>
          </a:xfrm>
          <a:custGeom>
            <a:avLst/>
            <a:gdLst>
              <a:gd name="adj" fmla="val 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141" h="1141">
                <a:moveTo>
                  <a:pt x="0" y="0"/>
                </a:moveTo>
                <a:lnTo>
                  <a:pt x="1141" y="0"/>
                </a:lnTo>
                <a:lnTo>
                  <a:pt x="1141" y="24"/>
                </a:lnTo>
                <a:lnTo>
                  <a:pt x="24" y="1141"/>
                </a:lnTo>
                <a:lnTo>
                  <a:pt x="0" y="114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8" name="直接连接符 17"/>
          <p:cNvCxnSpPr/>
          <p:nvPr/>
        </p:nvCxnSpPr>
        <p:spPr>
          <a:xfrm>
            <a:off x="728347" y="1013545"/>
            <a:ext cx="10405745" cy="4445"/>
          </a:xfrm>
          <a:prstGeom prst="line">
            <a:avLst/>
          </a:prstGeom>
          <a:ln w="222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838350" y="1172080"/>
            <a:ext cx="2733525" cy="6642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2000" b="1" dirty="0">
                <a:solidFill>
                  <a:srgbClr val="323F4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矩估计法一般步骤：</a:t>
            </a:r>
            <a:endParaRPr lang="en-US" altLang="zh-CN" sz="2000" b="1" dirty="0">
              <a:solidFill>
                <a:srgbClr val="323F4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69124" y="1770958"/>
            <a:ext cx="8144294" cy="50625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b="1" dirty="0">
                <a:solidFill>
                  <a:srgbClr val="323F4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b="1" dirty="0">
                <a:solidFill>
                  <a:srgbClr val="323F4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b="1" dirty="0">
                <a:solidFill>
                  <a:srgbClr val="323F4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）设总体有    个未知参数，求出总体的前    阶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原点矩                   </a:t>
            </a:r>
            <a:r>
              <a:rPr lang="zh-CN" altLang="en-US" b="1" dirty="0">
                <a:solidFill>
                  <a:srgbClr val="323F4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en-US" altLang="zh-CN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/>
        </p:nvGraphicFramePr>
        <p:xfrm>
          <a:off x="1999835" y="1873007"/>
          <a:ext cx="268287" cy="36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AxMath" r:id="rId1" imgW="1143000" imgH="1143000" progId="Equation.AxMath">
                  <p:embed/>
                </p:oleObj>
              </mc:Choice>
              <mc:Fallback>
                <p:oleObj name="AxMath" r:id="rId1" imgW="1143000" imgH="1143000" progId="Equation.AxMath">
                  <p:embed/>
                  <p:pic>
                    <p:nvPicPr>
                      <p:cNvPr id="0" name="对象 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999835" y="1873007"/>
                        <a:ext cx="268287" cy="368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/>
        </p:nvGraphicFramePr>
        <p:xfrm>
          <a:off x="5007423" y="1871599"/>
          <a:ext cx="268287" cy="36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AxMath" r:id="rId3" imgW="1143000" imgH="1143000" progId="Equation.AxMath">
                  <p:embed/>
                </p:oleObj>
              </mc:Choice>
              <mc:Fallback>
                <p:oleObj name="AxMath" r:id="rId3" imgW="1143000" imgH="1143000" progId="Equation.AxMath">
                  <p:embed/>
                  <p:pic>
                    <p:nvPicPr>
                      <p:cNvPr id="0" name="对象 1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007423" y="1871599"/>
                        <a:ext cx="268287" cy="368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文本框 12"/>
          <p:cNvSpPr txBox="1"/>
          <p:nvPr/>
        </p:nvSpPr>
        <p:spPr>
          <a:xfrm>
            <a:off x="7352479" y="1426987"/>
            <a:ext cx="2920934" cy="49292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考试时一般不和中心矩混着用</a:t>
            </a:r>
            <a:endParaRPr lang="en-US" altLang="zh-CN" sz="16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4" name="直接箭头连接符 13"/>
          <p:cNvCxnSpPr/>
          <p:nvPr/>
        </p:nvCxnSpPr>
        <p:spPr>
          <a:xfrm flipV="1">
            <a:off x="6960935" y="1697102"/>
            <a:ext cx="411798" cy="230759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372775" y="2356387"/>
            <a:ext cx="6776437" cy="60819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b="1" dirty="0">
                <a:solidFill>
                  <a:srgbClr val="323F4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b="1" dirty="0">
                <a:solidFill>
                  <a:srgbClr val="323F4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b="1" dirty="0">
                <a:solidFill>
                  <a:srgbClr val="323F4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）解方程组，把未知参数用原点矩表示；</a:t>
            </a:r>
            <a:endParaRPr lang="en-US" altLang="zh-CN" b="1" dirty="0">
              <a:solidFill>
                <a:srgbClr val="323F4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lnSpc>
                <a:spcPct val="150000"/>
              </a:lnSpc>
            </a:pPr>
            <a:endParaRPr lang="en-US" altLang="zh-CN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369124" y="2908405"/>
            <a:ext cx="11237788" cy="60819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b="1" dirty="0">
                <a:solidFill>
                  <a:srgbClr val="323F4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b="1" dirty="0">
                <a:solidFill>
                  <a:srgbClr val="323F4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b="1" dirty="0">
                <a:solidFill>
                  <a:srgbClr val="323F4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）用样本各阶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原点矩</a:t>
            </a:r>
            <a:r>
              <a:rPr lang="zh-CN" altLang="en-US" b="1" dirty="0">
                <a:solidFill>
                  <a:srgbClr val="323F4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代替总体各阶原点矩                  ，解得各参数的矩估计值</a:t>
            </a:r>
            <a:r>
              <a:rPr lang="en-US" altLang="zh-CN" b="1" dirty="0">
                <a:solidFill>
                  <a:srgbClr val="323F4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en-US" altLang="zh-CN" b="1" dirty="0">
              <a:solidFill>
                <a:srgbClr val="323F4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lnSpc>
                <a:spcPct val="150000"/>
              </a:lnSpc>
            </a:pPr>
            <a:endParaRPr lang="en-US" altLang="zh-CN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6" name="对象 25"/>
          <p:cNvGraphicFramePr>
            <a:graphicFrameLocks noChangeAspect="1"/>
          </p:cNvGraphicFramePr>
          <p:nvPr/>
        </p:nvGraphicFramePr>
        <p:xfrm>
          <a:off x="6229033" y="1880669"/>
          <a:ext cx="1263015" cy="3435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" name="AxMath" r:id="rId4" imgW="1143000" imgH="1143000" progId="Equation.AxMath">
                  <p:embed/>
                </p:oleObj>
              </mc:Choice>
              <mc:Fallback>
                <p:oleObj name="AxMath" r:id="rId4" imgW="1143000" imgH="1143000" progId="Equation.AxMath">
                  <p:embed/>
                  <p:pic>
                    <p:nvPicPr>
                      <p:cNvPr id="0" name="对象 5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229033" y="1880669"/>
                        <a:ext cx="1263015" cy="3435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对象 26"/>
          <p:cNvGraphicFramePr>
            <a:graphicFrameLocks noChangeAspect="1"/>
          </p:cNvGraphicFramePr>
          <p:nvPr/>
        </p:nvGraphicFramePr>
        <p:xfrm>
          <a:off x="2917637" y="3032147"/>
          <a:ext cx="1289443" cy="3376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" name="AxMath" r:id="rId6" imgW="1143000" imgH="1143000" progId="Equation.AxMath">
                  <p:embed/>
                </p:oleObj>
              </mc:Choice>
              <mc:Fallback>
                <p:oleObj name="AxMath" r:id="rId6" imgW="1143000" imgH="1143000" progId="Equation.AxMath">
                  <p:embed/>
                  <p:pic>
                    <p:nvPicPr>
                      <p:cNvPr id="0" name="对象 25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917637" y="3032147"/>
                        <a:ext cx="1289443" cy="33764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对象 28"/>
          <p:cNvGraphicFramePr>
            <a:graphicFrameLocks noChangeAspect="1"/>
          </p:cNvGraphicFramePr>
          <p:nvPr/>
        </p:nvGraphicFramePr>
        <p:xfrm>
          <a:off x="6267215" y="3013986"/>
          <a:ext cx="1241416" cy="3376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" name="AxMath" r:id="rId8" imgW="1143000" imgH="1143000" progId="Equation.AxMath">
                  <p:embed/>
                </p:oleObj>
              </mc:Choice>
              <mc:Fallback>
                <p:oleObj name="AxMath" r:id="rId8" imgW="1143000" imgH="1143000" progId="Equation.AxMath">
                  <p:embed/>
                  <p:pic>
                    <p:nvPicPr>
                      <p:cNvPr id="0" name="对象 25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267215" y="3013986"/>
                        <a:ext cx="1241416" cy="33764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8" name="图片 2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6117" y="3630587"/>
            <a:ext cx="4869602" cy="655377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1926" y="4247718"/>
            <a:ext cx="3649345" cy="2451905"/>
          </a:xfrm>
          <a:prstGeom prst="rect">
            <a:avLst/>
          </a:prstGeom>
        </p:spPr>
      </p:pic>
      <p:sp>
        <p:nvSpPr>
          <p:cNvPr id="30" name="矩形 29"/>
          <p:cNvSpPr/>
          <p:nvPr/>
        </p:nvSpPr>
        <p:spPr>
          <a:xfrm>
            <a:off x="319782" y="3616453"/>
            <a:ext cx="4979041" cy="308317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2" name="图片 3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828669" y="3566004"/>
            <a:ext cx="5305423" cy="2157150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949838" y="4879637"/>
            <a:ext cx="3002990" cy="1851385"/>
          </a:xfrm>
          <a:prstGeom prst="rect">
            <a:avLst/>
          </a:prstGeom>
        </p:spPr>
      </p:pic>
      <p:sp>
        <p:nvSpPr>
          <p:cNvPr id="37" name="矩形 36"/>
          <p:cNvSpPr/>
          <p:nvPr/>
        </p:nvSpPr>
        <p:spPr>
          <a:xfrm>
            <a:off x="5685929" y="3597403"/>
            <a:ext cx="6186289" cy="310222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任意多边形 4"/>
          <p:cNvSpPr/>
          <p:nvPr/>
        </p:nvSpPr>
        <p:spPr>
          <a:xfrm rot="2700000">
            <a:off x="10980310" y="3292048"/>
            <a:ext cx="2423380" cy="2423380"/>
          </a:xfrm>
          <a:custGeom>
            <a:avLst/>
            <a:gdLst>
              <a:gd name="it" fmla="*/ h 7 12"/>
              <a:gd name="ir" fmla="*/ w 7 12"/>
              <a:gd name="ib" fmla="*/ h 11 12"/>
            </a:gdLst>
            <a:ahLst/>
            <a:cxnLst>
              <a:cxn ang="3">
                <a:pos x="l" y="t"/>
              </a:cxn>
              <a:cxn ang="cd2">
                <a:pos x="l" y="vc"/>
              </a:cxn>
              <a:cxn ang="cd4">
                <a:pos x="l" y="b"/>
              </a:cxn>
              <a:cxn ang="cd4">
                <a:pos x="hc" y="b"/>
              </a:cxn>
              <a:cxn ang="cd4">
                <a:pos x="r" y="b"/>
              </a:cxn>
              <a:cxn ang="0">
                <a:pos x="hc" y="vc"/>
              </a:cxn>
            </a:cxnLst>
            <a:rect l="l" t="t" r="r" b="b"/>
            <a:pathLst>
              <a:path w="3816" h="3816">
                <a:moveTo>
                  <a:pt x="0" y="0"/>
                </a:moveTo>
                <a:lnTo>
                  <a:pt x="3816" y="3816"/>
                </a:lnTo>
                <a:lnTo>
                  <a:pt x="0" y="3816"/>
                </a:lnTo>
                <a:lnTo>
                  <a:pt x="0" y="0"/>
                </a:lnTo>
                <a:close/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" name="任意多边形 5"/>
          <p:cNvSpPr/>
          <p:nvPr/>
        </p:nvSpPr>
        <p:spPr>
          <a:xfrm rot="2700000">
            <a:off x="10373199" y="3672266"/>
            <a:ext cx="2405189" cy="4147185"/>
          </a:xfrm>
          <a:custGeom>
            <a:avLst/>
            <a:gdLst>
              <a:gd name="it" fmla="*/ h 7 12"/>
              <a:gd name="ir" fmla="*/ w 7 12"/>
              <a:gd name="ib" fmla="*/ h 11 12"/>
            </a:gdLst>
            <a:ahLst/>
            <a:cxnLst>
              <a:cxn ang="3">
                <a:pos x="l" y="t"/>
              </a:cxn>
              <a:cxn ang="cd2">
                <a:pos x="l" y="vc"/>
              </a:cxn>
              <a:cxn ang="cd4">
                <a:pos x="l" y="b"/>
              </a:cxn>
              <a:cxn ang="cd4">
                <a:pos x="hc" y="b"/>
              </a:cxn>
              <a:cxn ang="cd4">
                <a:pos x="r" y="b"/>
              </a:cxn>
              <a:cxn ang="0">
                <a:pos x="hc" y="vc"/>
              </a:cxn>
            </a:cxnLst>
            <a:rect l="l" t="t" r="r" b="b"/>
            <a:pathLst>
              <a:path w="3788" h="6531">
                <a:moveTo>
                  <a:pt x="0" y="0"/>
                </a:moveTo>
                <a:lnTo>
                  <a:pt x="3788" y="3788"/>
                </a:lnTo>
                <a:lnTo>
                  <a:pt x="1044" y="6531"/>
                </a:lnTo>
                <a:lnTo>
                  <a:pt x="0" y="6531"/>
                </a:lnTo>
                <a:lnTo>
                  <a:pt x="0" y="0"/>
                </a:lnTo>
                <a:close/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" name="任意多边形 10"/>
          <p:cNvSpPr/>
          <p:nvPr/>
        </p:nvSpPr>
        <p:spPr>
          <a:xfrm rot="2700000" flipH="1" flipV="1">
            <a:off x="-658038" y="-981454"/>
            <a:ext cx="2434823" cy="4147185"/>
          </a:xfrm>
          <a:custGeom>
            <a:avLst/>
            <a:gdLst>
              <a:gd name="it" fmla="*/ h 7 12"/>
              <a:gd name="ir" fmla="*/ w 7 12"/>
              <a:gd name="ib" fmla="*/ h 11 12"/>
            </a:gdLst>
            <a:ahLst/>
            <a:cxnLst>
              <a:cxn ang="3">
                <a:pos x="l" y="t"/>
              </a:cxn>
              <a:cxn ang="cd2">
                <a:pos x="l" y="vc"/>
              </a:cxn>
              <a:cxn ang="cd4">
                <a:pos x="l" y="b"/>
              </a:cxn>
              <a:cxn ang="cd4">
                <a:pos x="hc" y="b"/>
              </a:cxn>
              <a:cxn ang="cd4">
                <a:pos x="r" y="b"/>
              </a:cxn>
              <a:cxn ang="0">
                <a:pos x="hc" y="vc"/>
              </a:cxn>
            </a:cxnLst>
            <a:rect l="l" t="t" r="r" b="b"/>
            <a:pathLst>
              <a:path w="3834" h="6531">
                <a:moveTo>
                  <a:pt x="0" y="0"/>
                </a:moveTo>
                <a:lnTo>
                  <a:pt x="3834" y="3834"/>
                </a:lnTo>
                <a:lnTo>
                  <a:pt x="1138" y="6531"/>
                </a:lnTo>
                <a:lnTo>
                  <a:pt x="0" y="6531"/>
                </a:lnTo>
                <a:lnTo>
                  <a:pt x="0" y="0"/>
                </a:lnTo>
                <a:close/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8" name="任意多边形 27"/>
          <p:cNvSpPr/>
          <p:nvPr/>
        </p:nvSpPr>
        <p:spPr>
          <a:xfrm>
            <a:off x="10288837" y="4263957"/>
            <a:ext cx="1903163" cy="2540068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997" h="4000">
                <a:moveTo>
                  <a:pt x="2997" y="0"/>
                </a:moveTo>
                <a:lnTo>
                  <a:pt x="2997" y="4000"/>
                </a:lnTo>
                <a:lnTo>
                  <a:pt x="1003" y="4000"/>
                </a:lnTo>
                <a:lnTo>
                  <a:pt x="0" y="2997"/>
                </a:lnTo>
                <a:lnTo>
                  <a:pt x="2997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54" name="任意多边形 53"/>
          <p:cNvSpPr/>
          <p:nvPr/>
        </p:nvSpPr>
        <p:spPr>
          <a:xfrm>
            <a:off x="-29210" y="-31115"/>
            <a:ext cx="1816803" cy="1639266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861" h="2582">
                <a:moveTo>
                  <a:pt x="0" y="0"/>
                </a:moveTo>
                <a:lnTo>
                  <a:pt x="1739" y="0"/>
                </a:lnTo>
                <a:lnTo>
                  <a:pt x="2861" y="1122"/>
                </a:lnTo>
                <a:lnTo>
                  <a:pt x="1402" y="2582"/>
                </a:lnTo>
                <a:lnTo>
                  <a:pt x="0" y="118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55" name="任意多边形 54"/>
          <p:cNvSpPr/>
          <p:nvPr/>
        </p:nvSpPr>
        <p:spPr>
          <a:xfrm>
            <a:off x="-29210" y="718144"/>
            <a:ext cx="890007" cy="1780014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402" h="2803">
                <a:moveTo>
                  <a:pt x="0" y="0"/>
                </a:moveTo>
                <a:lnTo>
                  <a:pt x="1402" y="1402"/>
                </a:lnTo>
                <a:lnTo>
                  <a:pt x="0" y="280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56" name="任意多边形 55"/>
          <p:cNvSpPr/>
          <p:nvPr/>
        </p:nvSpPr>
        <p:spPr>
          <a:xfrm>
            <a:off x="-29210" y="1608151"/>
            <a:ext cx="1626593" cy="236318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562" h="3722">
                <a:moveTo>
                  <a:pt x="1402" y="0"/>
                </a:moveTo>
                <a:lnTo>
                  <a:pt x="2562" y="1160"/>
                </a:lnTo>
                <a:lnTo>
                  <a:pt x="0" y="3722"/>
                </a:lnTo>
                <a:lnTo>
                  <a:pt x="0" y="1402"/>
                </a:lnTo>
                <a:lnTo>
                  <a:pt x="1402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41" name="文本框 40"/>
          <p:cNvSpPr txBox="1"/>
          <p:nvPr/>
        </p:nvSpPr>
        <p:spPr>
          <a:xfrm>
            <a:off x="4712970" y="662305"/>
            <a:ext cx="2766060" cy="860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zh-CN" altLang="en-US" sz="4000" b="1" spc="300" dirty="0">
                <a:solidFill>
                  <a:schemeClr val="accent1"/>
                </a:solidFill>
                <a:latin typeface="Times New Roman" panose="02020603050405020304" charset="0"/>
                <a:ea typeface="微软雅黑" panose="020B0503020204020204" pitchFamily="34" charset="-122"/>
                <a:cs typeface="Arial" panose="020B0604020202020204" pitchFamily="34" charset="0"/>
              </a:rPr>
              <a:t>主要内容</a:t>
            </a:r>
            <a:endParaRPr lang="zh-CN" altLang="en-US" sz="4000" b="1" spc="300" dirty="0">
              <a:solidFill>
                <a:schemeClr val="accent1"/>
              </a:solidFill>
              <a:latin typeface="Times New Roman" panose="0202060305040502030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5322321" y="1560551"/>
            <a:ext cx="1547068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b="1" dirty="0">
                <a:solidFill>
                  <a:schemeClr val="accent1"/>
                </a:solidFill>
                <a:latin typeface="Times New Roman" panose="02020603050405020304" charset="0"/>
                <a:ea typeface="微软雅黑" panose="020B0503020204020204" pitchFamily="34" charset="-122"/>
                <a:cs typeface="Arial" panose="020B0604020202020204" pitchFamily="34" charset="0"/>
              </a:rPr>
              <a:t>CONTENTS</a:t>
            </a:r>
            <a:endParaRPr lang="en-US" altLang="zh-CN" b="1" dirty="0">
              <a:solidFill>
                <a:schemeClr val="accent1"/>
              </a:solidFill>
              <a:latin typeface="Times New Roman" panose="0202060305040502030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" name="椭圆 1"/>
          <p:cNvSpPr/>
          <p:nvPr/>
        </p:nvSpPr>
        <p:spPr>
          <a:xfrm>
            <a:off x="2983865" y="2382520"/>
            <a:ext cx="506730" cy="480695"/>
          </a:xfrm>
          <a:prstGeom prst="ellips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en-US" altLang="zh-CN" sz="24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869055" y="2382520"/>
            <a:ext cx="543306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>
                <a:solidFill>
                  <a:srgbClr val="323F4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随机变量的数字特征与极限定理</a:t>
            </a:r>
            <a:endParaRPr lang="zh-CN" altLang="en-US" sz="2800" b="1">
              <a:solidFill>
                <a:srgbClr val="323F4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2983865" y="3357880"/>
            <a:ext cx="506730" cy="480695"/>
          </a:xfrm>
          <a:prstGeom prst="ellips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en-US" altLang="zh-CN" sz="24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869055" y="3357880"/>
            <a:ext cx="39116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>
                <a:solidFill>
                  <a:srgbClr val="323F4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数理统计的基本概念</a:t>
            </a:r>
            <a:endParaRPr lang="zh-CN" altLang="en-US" sz="2800" b="1">
              <a:solidFill>
                <a:srgbClr val="323F4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2983865" y="4333240"/>
            <a:ext cx="506730" cy="480695"/>
          </a:xfrm>
          <a:prstGeom prst="ellips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en-US" altLang="zh-CN" sz="24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869055" y="4333240"/>
            <a:ext cx="39116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>
                <a:solidFill>
                  <a:srgbClr val="323F4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参数估计与假设检验</a:t>
            </a:r>
            <a:endParaRPr lang="zh-CN" altLang="en-US" sz="2800" b="1">
              <a:solidFill>
                <a:srgbClr val="323F4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33"/>
          <p:cNvSpPr txBox="1"/>
          <p:nvPr/>
        </p:nvSpPr>
        <p:spPr>
          <a:xfrm>
            <a:off x="606425" y="352425"/>
            <a:ext cx="98449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zh-CN" sz="2800" b="1" dirty="0">
                <a:solidFill>
                  <a:schemeClr val="accent1"/>
                </a:solidFill>
                <a:latin typeface="Times New Roman" panose="02020603050405020304" charset="0"/>
                <a:ea typeface="微软雅黑" panose="020B0503020204020204" pitchFamily="34" charset="-122"/>
              </a:rPr>
              <a:t>3. </a:t>
            </a:r>
            <a:r>
              <a:rPr lang="zh-CN" altLang="en-US" sz="2800" b="1" dirty="0">
                <a:solidFill>
                  <a:schemeClr val="accent1"/>
                </a:solidFill>
                <a:latin typeface="Times New Roman" panose="02020603050405020304" charset="0"/>
                <a:ea typeface="微软雅黑" panose="020B0503020204020204" pitchFamily="34" charset="-122"/>
              </a:rPr>
              <a:t>参数估计与假设检验</a:t>
            </a:r>
            <a:r>
              <a:rPr lang="en-US" altLang="zh-CN" sz="2800" b="1" dirty="0">
                <a:solidFill>
                  <a:schemeClr val="accent1"/>
                </a:solidFill>
                <a:latin typeface="Times New Roman" panose="02020603050405020304" charset="0"/>
                <a:ea typeface="微软雅黑" panose="020B0503020204020204" pitchFamily="34" charset="-122"/>
              </a:rPr>
              <a:t>——</a:t>
            </a:r>
            <a:r>
              <a:rPr lang="zh-CN" altLang="en-US" sz="2800" b="1" dirty="0">
                <a:solidFill>
                  <a:schemeClr val="accent1"/>
                </a:solidFill>
                <a:latin typeface="Times New Roman" panose="02020603050405020304" charset="0"/>
                <a:ea typeface="微软雅黑" panose="020B0503020204020204" pitchFamily="34" charset="-122"/>
              </a:rPr>
              <a:t>点估计</a:t>
            </a:r>
            <a:endParaRPr lang="zh-CN" altLang="en-US" sz="2800" b="1" dirty="0">
              <a:solidFill>
                <a:schemeClr val="accent1"/>
              </a:solidFill>
              <a:latin typeface="Times New Roman" panose="02020603050405020304" charset="0"/>
              <a:ea typeface="微软雅黑" panose="020B0503020204020204" pitchFamily="34" charset="-122"/>
            </a:endParaRPr>
          </a:p>
        </p:txBody>
      </p:sp>
      <p:sp>
        <p:nvSpPr>
          <p:cNvPr id="36" name="矩形: 圆角 35"/>
          <p:cNvSpPr/>
          <p:nvPr/>
        </p:nvSpPr>
        <p:spPr>
          <a:xfrm rot="2700000" flipH="1">
            <a:off x="-362154" y="502441"/>
            <a:ext cx="724306" cy="724771"/>
          </a:xfrm>
          <a:custGeom>
            <a:avLst/>
            <a:gdLst>
              <a:gd name="adj" fmla="val 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141" h="1141">
                <a:moveTo>
                  <a:pt x="0" y="0"/>
                </a:moveTo>
                <a:lnTo>
                  <a:pt x="1141" y="0"/>
                </a:lnTo>
                <a:lnTo>
                  <a:pt x="1141" y="24"/>
                </a:lnTo>
                <a:lnTo>
                  <a:pt x="24" y="1141"/>
                </a:lnTo>
                <a:lnTo>
                  <a:pt x="0" y="114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8" name="直接连接符 17"/>
          <p:cNvCxnSpPr/>
          <p:nvPr/>
        </p:nvCxnSpPr>
        <p:spPr>
          <a:xfrm>
            <a:off x="728347" y="1013545"/>
            <a:ext cx="10405745" cy="4445"/>
          </a:xfrm>
          <a:prstGeom prst="line">
            <a:avLst/>
          </a:prstGeom>
          <a:ln w="222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606425" y="1171088"/>
            <a:ext cx="5780405" cy="6642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2000" b="1" dirty="0">
                <a:solidFill>
                  <a:srgbClr val="323F4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最大似然估计一般步骤：</a:t>
            </a:r>
            <a:endParaRPr lang="en-US" altLang="zh-CN" sz="2000" b="1" dirty="0">
              <a:solidFill>
                <a:srgbClr val="323F4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606425" y="1686421"/>
            <a:ext cx="10877020" cy="170195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fontAlgn="auto">
              <a:lnSpc>
                <a:spcPct val="200000"/>
              </a:lnSpc>
            </a:pPr>
            <a:r>
              <a:rPr lang="zh-CN" altLang="en-US" b="1" dirty="0">
                <a:solidFill>
                  <a:srgbClr val="323F4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对于样本                   ，构造似然函数                  ，离散型总体为                          ，连续型总体为</a:t>
            </a:r>
            <a:endParaRPr lang="en-US" altLang="zh-CN" b="1" dirty="0">
              <a:solidFill>
                <a:srgbClr val="323F4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lnSpc>
                <a:spcPct val="200000"/>
              </a:lnSpc>
            </a:pPr>
            <a:r>
              <a:rPr lang="en-US" altLang="zh-CN" b="1" dirty="0">
                <a:solidFill>
                  <a:srgbClr val="323F4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r>
              <a:rPr lang="zh-CN" altLang="en-US" b="1" dirty="0">
                <a:solidFill>
                  <a:srgbClr val="323F4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，寻找一组值                          使得似然函数的对数                     可取得最大值，则称</a:t>
            </a:r>
            <a:endParaRPr lang="en-US" altLang="zh-CN" b="1" dirty="0">
              <a:solidFill>
                <a:srgbClr val="323F4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lnSpc>
                <a:spcPct val="200000"/>
              </a:lnSpc>
            </a:pPr>
            <a:r>
              <a:rPr lang="en-US" altLang="zh-CN" b="1" dirty="0">
                <a:solidFill>
                  <a:srgbClr val="323F4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    </a:t>
            </a:r>
            <a:r>
              <a:rPr lang="zh-CN" altLang="en-US" b="1" dirty="0">
                <a:solidFill>
                  <a:srgbClr val="323F4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    的最大似然估计量</a:t>
            </a:r>
            <a:r>
              <a:rPr lang="en-US" altLang="zh-CN" b="1" dirty="0">
                <a:solidFill>
                  <a:srgbClr val="323F4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 </a:t>
            </a:r>
            <a:endParaRPr lang="en-US" altLang="zh-CN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6" name="对象 25"/>
          <p:cNvGraphicFramePr>
            <a:graphicFrameLocks noChangeAspect="1"/>
          </p:cNvGraphicFramePr>
          <p:nvPr/>
        </p:nvGraphicFramePr>
        <p:xfrm>
          <a:off x="1628484" y="1930744"/>
          <a:ext cx="1284287" cy="327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" name="AxMath" r:id="rId1" imgW="1143000" imgH="1143000" progId="Equation.AxMath">
                  <p:embed/>
                </p:oleObj>
              </mc:Choice>
              <mc:Fallback>
                <p:oleObj name="AxMath" r:id="rId1" imgW="1143000" imgH="1143000" progId="Equation.AxMath">
                  <p:embed/>
                  <p:pic>
                    <p:nvPicPr>
                      <p:cNvPr id="0" name="对象 2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628484" y="1930744"/>
                        <a:ext cx="1284287" cy="3270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/>
        </p:nvGraphicFramePr>
        <p:xfrm>
          <a:off x="4541910" y="1908247"/>
          <a:ext cx="1182368" cy="3551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AxMath" r:id="rId3" imgW="1143000" imgH="1143000" progId="Equation.AxMath">
                  <p:embed/>
                </p:oleObj>
              </mc:Choice>
              <mc:Fallback>
                <p:oleObj name="AxMath" r:id="rId3" imgW="1143000" imgH="1143000" progId="Equation.AxMath">
                  <p:embed/>
                  <p:pic>
                    <p:nvPicPr>
                      <p:cNvPr id="0" name="对象 2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541910" y="1908247"/>
                        <a:ext cx="1182368" cy="35514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/>
        </p:nvGraphicFramePr>
        <p:xfrm>
          <a:off x="7429617" y="1759625"/>
          <a:ext cx="1695333" cy="6819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" name="AxMath" r:id="rId5" imgW="1143000" imgH="1143000" progId="Equation.AxMath">
                  <p:embed/>
                </p:oleObj>
              </mc:Choice>
              <mc:Fallback>
                <p:oleObj name="AxMath" r:id="rId5" imgW="1143000" imgH="1143000" progId="Equation.AxMath">
                  <p:embed/>
                  <p:pic>
                    <p:nvPicPr>
                      <p:cNvPr id="0" name="对象 2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429617" y="1759625"/>
                        <a:ext cx="1695333" cy="6819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/>
        </p:nvGraphicFramePr>
        <p:xfrm>
          <a:off x="699772" y="2828645"/>
          <a:ext cx="1760563" cy="7079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" name="AxMath" r:id="rId7" imgW="1143000" imgH="1143000" progId="Equation.AxMath">
                  <p:embed/>
                </p:oleObj>
              </mc:Choice>
              <mc:Fallback>
                <p:oleObj name="AxMath" r:id="rId7" imgW="1143000" imgH="1143000" progId="Equation.AxMath">
                  <p:embed/>
                  <p:pic>
                    <p:nvPicPr>
                      <p:cNvPr id="0" name="对象 25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99772" y="2828645"/>
                        <a:ext cx="1760563" cy="70795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/>
          <p:cNvGraphicFramePr>
            <a:graphicFrameLocks noChangeAspect="1"/>
          </p:cNvGraphicFramePr>
          <p:nvPr/>
        </p:nvGraphicFramePr>
        <p:xfrm>
          <a:off x="3945091" y="2454289"/>
          <a:ext cx="1760564" cy="3500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" name="AxMath" r:id="rId9" imgW="1143000" imgH="1143000" progId="Equation.AxMath">
                  <p:embed/>
                </p:oleObj>
              </mc:Choice>
              <mc:Fallback>
                <p:oleObj name="AxMath" r:id="rId9" imgW="1143000" imgH="1143000" progId="Equation.AxMath">
                  <p:embed/>
                  <p:pic>
                    <p:nvPicPr>
                      <p:cNvPr id="0" name="对象 2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945091" y="2454289"/>
                        <a:ext cx="1760564" cy="35009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/>
          <p:cNvGraphicFramePr>
            <a:graphicFrameLocks noChangeAspect="1"/>
          </p:cNvGraphicFramePr>
          <p:nvPr/>
        </p:nvGraphicFramePr>
        <p:xfrm>
          <a:off x="7777582" y="2464042"/>
          <a:ext cx="1347368" cy="3403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" name="AxMath" r:id="rId11" imgW="1143000" imgH="1143000" progId="Equation.AxMath">
                  <p:embed/>
                </p:oleObj>
              </mc:Choice>
              <mc:Fallback>
                <p:oleObj name="AxMath" r:id="rId11" imgW="1143000" imgH="1143000" progId="Equation.AxMath">
                  <p:embed/>
                  <p:pic>
                    <p:nvPicPr>
                      <p:cNvPr id="0" name="对象 2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7777582" y="2464042"/>
                        <a:ext cx="1347368" cy="34034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13"/>
          <p:cNvGraphicFramePr>
            <a:graphicFrameLocks noChangeAspect="1"/>
          </p:cNvGraphicFramePr>
          <p:nvPr/>
        </p:nvGraphicFramePr>
        <p:xfrm>
          <a:off x="699772" y="2390056"/>
          <a:ext cx="1874837" cy="442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" name="AxMath" r:id="rId13" imgW="1143000" imgH="1143000" progId="Equation.AxMath">
                  <p:embed/>
                </p:oleObj>
              </mc:Choice>
              <mc:Fallback>
                <p:oleObj name="AxMath" r:id="rId13" imgW="1143000" imgH="1143000" progId="Equation.AxMath">
                  <p:embed/>
                  <p:pic>
                    <p:nvPicPr>
                      <p:cNvPr id="0" name="对象 7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699772" y="2390056"/>
                        <a:ext cx="1874837" cy="4429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对象 15"/>
          <p:cNvGraphicFramePr>
            <a:graphicFrameLocks noChangeAspect="1"/>
          </p:cNvGraphicFramePr>
          <p:nvPr/>
        </p:nvGraphicFramePr>
        <p:xfrm>
          <a:off x="2720684" y="2997537"/>
          <a:ext cx="230187" cy="36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" name="AxMath" r:id="rId15" imgW="1143000" imgH="1143000" progId="Equation.AxMath">
                  <p:embed/>
                </p:oleObj>
              </mc:Choice>
              <mc:Fallback>
                <p:oleObj name="AxMath" r:id="rId15" imgW="1143000" imgH="1143000" progId="Equation.AxMath">
                  <p:embed/>
                  <p:pic>
                    <p:nvPicPr>
                      <p:cNvPr id="0" name="对象 10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2720684" y="2997537"/>
                        <a:ext cx="230187" cy="368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文本框 18"/>
          <p:cNvSpPr txBox="1"/>
          <p:nvPr/>
        </p:nvSpPr>
        <p:spPr>
          <a:xfrm>
            <a:off x="4413632" y="3365837"/>
            <a:ext cx="2803525" cy="47115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注意似然函数单调的情况：</a:t>
            </a:r>
            <a:endParaRPr lang="en-US" altLang="zh-CN" sz="16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12326" y="3741803"/>
            <a:ext cx="4707374" cy="630010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047908" y="3049431"/>
            <a:ext cx="3813058" cy="1366946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318449" y="4455561"/>
            <a:ext cx="3356510" cy="2166332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36066" y="4412622"/>
            <a:ext cx="3654421" cy="2238333"/>
          </a:xfrm>
          <a:prstGeom prst="rect">
            <a:avLst/>
          </a:prstGeom>
        </p:spPr>
      </p:pic>
      <p:sp>
        <p:nvSpPr>
          <p:cNvPr id="27" name="矩形 26"/>
          <p:cNvSpPr/>
          <p:nvPr/>
        </p:nvSpPr>
        <p:spPr>
          <a:xfrm>
            <a:off x="606425" y="3826965"/>
            <a:ext cx="4692398" cy="2872657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/>
          <p:cNvSpPr/>
          <p:nvPr/>
        </p:nvSpPr>
        <p:spPr>
          <a:xfrm>
            <a:off x="6972302" y="2967920"/>
            <a:ext cx="3962430" cy="3702085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33"/>
          <p:cNvSpPr txBox="1"/>
          <p:nvPr/>
        </p:nvSpPr>
        <p:spPr>
          <a:xfrm>
            <a:off x="606425" y="352425"/>
            <a:ext cx="98449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zh-CN" sz="2800" b="1" dirty="0">
                <a:solidFill>
                  <a:schemeClr val="accent1"/>
                </a:solidFill>
                <a:latin typeface="Times New Roman" panose="02020603050405020304" charset="0"/>
                <a:ea typeface="微软雅黑" panose="020B0503020204020204" pitchFamily="34" charset="-122"/>
              </a:rPr>
              <a:t>3. </a:t>
            </a:r>
            <a:r>
              <a:rPr lang="zh-CN" altLang="en-US" sz="2800" b="1" dirty="0">
                <a:solidFill>
                  <a:schemeClr val="accent1"/>
                </a:solidFill>
                <a:latin typeface="Times New Roman" panose="02020603050405020304" charset="0"/>
                <a:ea typeface="微软雅黑" panose="020B0503020204020204" pitchFamily="34" charset="-122"/>
              </a:rPr>
              <a:t>参数估计与假设检验</a:t>
            </a:r>
            <a:r>
              <a:rPr lang="en-US" altLang="zh-CN" sz="2800" b="1" dirty="0">
                <a:solidFill>
                  <a:schemeClr val="accent1"/>
                </a:solidFill>
                <a:latin typeface="Times New Roman" panose="02020603050405020304" charset="0"/>
                <a:ea typeface="微软雅黑" panose="020B0503020204020204" pitchFamily="34" charset="-122"/>
              </a:rPr>
              <a:t>——</a:t>
            </a:r>
            <a:r>
              <a:rPr lang="zh-CN" altLang="en-US" sz="2800" b="1" dirty="0">
                <a:solidFill>
                  <a:schemeClr val="accent1"/>
                </a:solidFill>
                <a:latin typeface="Times New Roman" panose="02020603050405020304" charset="0"/>
                <a:ea typeface="微软雅黑" panose="020B0503020204020204" pitchFamily="34" charset="-122"/>
              </a:rPr>
              <a:t>鉴定估计量的标准</a:t>
            </a:r>
            <a:endParaRPr lang="zh-CN" altLang="en-US" sz="2800" b="1" dirty="0">
              <a:solidFill>
                <a:schemeClr val="accent1"/>
              </a:solidFill>
              <a:latin typeface="Times New Roman" panose="02020603050405020304" charset="0"/>
              <a:ea typeface="微软雅黑" panose="020B0503020204020204" pitchFamily="34" charset="-122"/>
            </a:endParaRPr>
          </a:p>
        </p:txBody>
      </p:sp>
      <p:sp>
        <p:nvSpPr>
          <p:cNvPr id="36" name="矩形: 圆角 35"/>
          <p:cNvSpPr/>
          <p:nvPr/>
        </p:nvSpPr>
        <p:spPr>
          <a:xfrm rot="2700000" flipH="1">
            <a:off x="-362154" y="502441"/>
            <a:ext cx="724306" cy="724771"/>
          </a:xfrm>
          <a:custGeom>
            <a:avLst/>
            <a:gdLst>
              <a:gd name="adj" fmla="val 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141" h="1141">
                <a:moveTo>
                  <a:pt x="0" y="0"/>
                </a:moveTo>
                <a:lnTo>
                  <a:pt x="1141" y="0"/>
                </a:lnTo>
                <a:lnTo>
                  <a:pt x="1141" y="24"/>
                </a:lnTo>
                <a:lnTo>
                  <a:pt x="24" y="1141"/>
                </a:lnTo>
                <a:lnTo>
                  <a:pt x="0" y="114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8" name="直接连接符 17"/>
          <p:cNvCxnSpPr/>
          <p:nvPr/>
        </p:nvCxnSpPr>
        <p:spPr>
          <a:xfrm>
            <a:off x="728347" y="1013545"/>
            <a:ext cx="10405745" cy="4445"/>
          </a:xfrm>
          <a:prstGeom prst="line">
            <a:avLst/>
          </a:prstGeom>
          <a:ln w="222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606425" y="1515053"/>
            <a:ext cx="6556375" cy="5232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2000" b="1" dirty="0">
                <a:solidFill>
                  <a:srgbClr val="323F4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b="1" dirty="0">
                <a:solidFill>
                  <a:srgbClr val="323F4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 b="1" dirty="0">
                <a:solidFill>
                  <a:srgbClr val="323F4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）无偏性：对于未知参数   的估计量   ，有              </a:t>
            </a:r>
            <a:r>
              <a:rPr lang="en-US" altLang="zh-CN" sz="2000" b="1" dirty="0">
                <a:solidFill>
                  <a:srgbClr val="323F4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.</a:t>
            </a:r>
            <a:endParaRPr lang="en-US" altLang="zh-CN" sz="2000" b="1" dirty="0">
              <a:solidFill>
                <a:srgbClr val="323F4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06422" y="2253768"/>
            <a:ext cx="9844908" cy="5232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2000" b="1" dirty="0">
                <a:solidFill>
                  <a:srgbClr val="323F4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b="1" dirty="0">
                <a:solidFill>
                  <a:srgbClr val="323F4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000" b="1" dirty="0">
                <a:solidFill>
                  <a:srgbClr val="323F4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）有效性：对于   的两个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无偏估计</a:t>
            </a:r>
            <a:r>
              <a:rPr lang="zh-CN" altLang="en-US" sz="2000" b="1" dirty="0">
                <a:solidFill>
                  <a:srgbClr val="323F4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，若                     ，则     比     有效</a:t>
            </a:r>
            <a:r>
              <a:rPr lang="en-US" altLang="zh-CN" sz="2000" b="1" dirty="0">
                <a:solidFill>
                  <a:srgbClr val="323F4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en-US" altLang="zh-CN" sz="2000" b="1" dirty="0">
              <a:solidFill>
                <a:srgbClr val="323F4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06422" y="2970574"/>
            <a:ext cx="10871203" cy="5232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2000" b="1" dirty="0">
                <a:solidFill>
                  <a:srgbClr val="323F4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b="1" dirty="0">
                <a:solidFill>
                  <a:srgbClr val="323F4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000" b="1" dirty="0">
                <a:solidFill>
                  <a:srgbClr val="323F4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）相合性：对于未知参数   的估计量   ，有                                   ，即   依概率收敛于   </a:t>
            </a:r>
            <a:r>
              <a:rPr lang="en-US" altLang="zh-CN" sz="2000" b="1" dirty="0">
                <a:solidFill>
                  <a:srgbClr val="323F4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sz="2000" b="1" dirty="0">
                <a:solidFill>
                  <a:srgbClr val="323F4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2000" b="1" dirty="0">
              <a:solidFill>
                <a:srgbClr val="323F4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9" name="对象 8"/>
          <p:cNvGraphicFramePr>
            <a:graphicFrameLocks noChangeAspect="1"/>
          </p:cNvGraphicFramePr>
          <p:nvPr/>
        </p:nvGraphicFramePr>
        <p:xfrm>
          <a:off x="3933825" y="1657398"/>
          <a:ext cx="180975" cy="369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AxMath" r:id="rId1" imgW="1143000" imgH="1143000" progId="Equation.AxMath">
                  <p:embed/>
                </p:oleObj>
              </mc:Choice>
              <mc:Fallback>
                <p:oleObj name="AxMath" r:id="rId1" imgW="1143000" imgH="1143000" progId="Equation.AxMath">
                  <p:embed/>
                  <p:pic>
                    <p:nvPicPr>
                      <p:cNvPr id="0" name="对象 2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933825" y="1657398"/>
                        <a:ext cx="180975" cy="3698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/>
          <p:cNvGraphicFramePr>
            <a:graphicFrameLocks noChangeAspect="1"/>
          </p:cNvGraphicFramePr>
          <p:nvPr/>
        </p:nvGraphicFramePr>
        <p:xfrm>
          <a:off x="5227002" y="1593898"/>
          <a:ext cx="180975" cy="433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AxMath" r:id="rId3" imgW="1143000" imgH="1143000" progId="Equation.AxMath">
                  <p:embed/>
                </p:oleObj>
              </mc:Choice>
              <mc:Fallback>
                <p:oleObj name="AxMath" r:id="rId3" imgW="1143000" imgH="1143000" progId="Equation.AxMath">
                  <p:embed/>
                  <p:pic>
                    <p:nvPicPr>
                      <p:cNvPr id="0" name="对象 8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227002" y="1593898"/>
                        <a:ext cx="180975" cy="4333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13"/>
          <p:cNvGraphicFramePr>
            <a:graphicFrameLocks noChangeAspect="1"/>
          </p:cNvGraphicFramePr>
          <p:nvPr/>
        </p:nvGraphicFramePr>
        <p:xfrm>
          <a:off x="5931219" y="1593898"/>
          <a:ext cx="1036637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" name="AxMath" r:id="rId5" imgW="1143000" imgH="1143000" progId="Equation.AxMath">
                  <p:embed/>
                </p:oleObj>
              </mc:Choice>
              <mc:Fallback>
                <p:oleObj name="AxMath" r:id="rId5" imgW="1143000" imgH="1143000" progId="Equation.AxMath">
                  <p:embed/>
                  <p:pic>
                    <p:nvPicPr>
                      <p:cNvPr id="0" name="对象 12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931219" y="1593898"/>
                        <a:ext cx="1036637" cy="517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对象 14"/>
          <p:cNvGraphicFramePr>
            <a:graphicFrameLocks noChangeAspect="1"/>
          </p:cNvGraphicFramePr>
          <p:nvPr/>
        </p:nvGraphicFramePr>
        <p:xfrm>
          <a:off x="2933700" y="2396113"/>
          <a:ext cx="180975" cy="369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" name="AxMath" r:id="rId7" imgW="1143000" imgH="1143000" progId="Equation.AxMath">
                  <p:embed/>
                </p:oleObj>
              </mc:Choice>
              <mc:Fallback>
                <p:oleObj name="AxMath" r:id="rId7" imgW="1143000" imgH="1143000" progId="Equation.AxMath">
                  <p:embed/>
                  <p:pic>
                    <p:nvPicPr>
                      <p:cNvPr id="0" name="对象 8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933700" y="2396113"/>
                        <a:ext cx="180975" cy="3698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对象 15"/>
          <p:cNvGraphicFramePr>
            <a:graphicFrameLocks noChangeAspect="1"/>
          </p:cNvGraphicFramePr>
          <p:nvPr/>
        </p:nvGraphicFramePr>
        <p:xfrm>
          <a:off x="4932520" y="2343724"/>
          <a:ext cx="769938" cy="436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" name="AxMath" r:id="rId8" imgW="1143000" imgH="1143000" progId="Equation.AxMath">
                  <p:embed/>
                </p:oleObj>
              </mc:Choice>
              <mc:Fallback>
                <p:oleObj name="AxMath" r:id="rId8" imgW="1143000" imgH="1143000" progId="Equation.AxMath">
                  <p:embed/>
                  <p:pic>
                    <p:nvPicPr>
                      <p:cNvPr id="0" name="对象 12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932520" y="2343724"/>
                        <a:ext cx="769938" cy="4365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对象 16"/>
          <p:cNvGraphicFramePr>
            <a:graphicFrameLocks noChangeAspect="1"/>
          </p:cNvGraphicFramePr>
          <p:nvPr/>
        </p:nvGraphicFramePr>
        <p:xfrm>
          <a:off x="6257925" y="2310704"/>
          <a:ext cx="1622425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" name="AxMath" r:id="rId10" imgW="1143000" imgH="1143000" progId="Equation.AxMath">
                  <p:embed/>
                </p:oleObj>
              </mc:Choice>
              <mc:Fallback>
                <p:oleObj name="AxMath" r:id="rId10" imgW="1143000" imgH="1143000" progId="Equation.AxMath">
                  <p:embed/>
                  <p:pic>
                    <p:nvPicPr>
                      <p:cNvPr id="0" name="对象 13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6257925" y="2310704"/>
                        <a:ext cx="1622425" cy="517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对象 18"/>
          <p:cNvGraphicFramePr>
            <a:graphicFrameLocks noChangeAspect="1"/>
          </p:cNvGraphicFramePr>
          <p:nvPr/>
        </p:nvGraphicFramePr>
        <p:xfrm>
          <a:off x="8429470" y="2340426"/>
          <a:ext cx="246062" cy="436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" name="AxMath" r:id="rId12" imgW="1143000" imgH="1143000" progId="Equation.AxMath">
                  <p:embed/>
                </p:oleObj>
              </mc:Choice>
              <mc:Fallback>
                <p:oleObj name="AxMath" r:id="rId12" imgW="1143000" imgH="1143000" progId="Equation.AxMath">
                  <p:embed/>
                  <p:pic>
                    <p:nvPicPr>
                      <p:cNvPr id="0" name="对象 15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8429470" y="2340426"/>
                        <a:ext cx="246062" cy="4365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对象 19"/>
          <p:cNvGraphicFramePr>
            <a:graphicFrameLocks noChangeAspect="1"/>
          </p:cNvGraphicFramePr>
          <p:nvPr/>
        </p:nvGraphicFramePr>
        <p:xfrm>
          <a:off x="9070279" y="2340425"/>
          <a:ext cx="257175" cy="436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" name="AxMath" r:id="rId14" imgW="1143000" imgH="1143000" progId="Equation.AxMath">
                  <p:embed/>
                </p:oleObj>
              </mc:Choice>
              <mc:Fallback>
                <p:oleObj name="AxMath" r:id="rId14" imgW="1143000" imgH="1143000" progId="Equation.AxMath">
                  <p:embed/>
                  <p:pic>
                    <p:nvPicPr>
                      <p:cNvPr id="0" name="对象 18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9070279" y="2340425"/>
                        <a:ext cx="257175" cy="4365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对象 21"/>
          <p:cNvGraphicFramePr>
            <a:graphicFrameLocks noChangeAspect="1"/>
          </p:cNvGraphicFramePr>
          <p:nvPr/>
        </p:nvGraphicFramePr>
        <p:xfrm>
          <a:off x="3933826" y="3112919"/>
          <a:ext cx="180975" cy="369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" name="AxMath" r:id="rId16" imgW="1143000" imgH="1143000" progId="Equation.AxMath">
                  <p:embed/>
                </p:oleObj>
              </mc:Choice>
              <mc:Fallback>
                <p:oleObj name="AxMath" r:id="rId16" imgW="1143000" imgH="1143000" progId="Equation.AxMath">
                  <p:embed/>
                  <p:pic>
                    <p:nvPicPr>
                      <p:cNvPr id="0" name="对象 1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933826" y="3112919"/>
                        <a:ext cx="180975" cy="3698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对象 23"/>
          <p:cNvGraphicFramePr>
            <a:graphicFrameLocks noChangeAspect="1"/>
          </p:cNvGraphicFramePr>
          <p:nvPr/>
        </p:nvGraphicFramePr>
        <p:xfrm>
          <a:off x="5199709" y="3060984"/>
          <a:ext cx="180975" cy="433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" name="AxMath" r:id="rId17" imgW="1143000" imgH="1143000" progId="Equation.AxMath">
                  <p:embed/>
                </p:oleObj>
              </mc:Choice>
              <mc:Fallback>
                <p:oleObj name="AxMath" r:id="rId17" imgW="1143000" imgH="1143000" progId="Equation.AxMath">
                  <p:embed/>
                  <p:pic>
                    <p:nvPicPr>
                      <p:cNvPr id="0" name="对象 1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199709" y="3060984"/>
                        <a:ext cx="180975" cy="4333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对象 25"/>
          <p:cNvGraphicFramePr>
            <a:graphicFrameLocks noChangeAspect="1"/>
          </p:cNvGraphicFramePr>
          <p:nvPr/>
        </p:nvGraphicFramePr>
        <p:xfrm>
          <a:off x="5931220" y="3041343"/>
          <a:ext cx="2606675" cy="606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" name="AxMath" r:id="rId18" imgW="1143000" imgH="1143000" progId="Equation.AxMath">
                  <p:embed/>
                </p:oleObj>
              </mc:Choice>
              <mc:Fallback>
                <p:oleObj name="AxMath" r:id="rId18" imgW="1143000" imgH="1143000" progId="Equation.AxMath">
                  <p:embed/>
                  <p:pic>
                    <p:nvPicPr>
                      <p:cNvPr id="0" name="对象 16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5931220" y="3041343"/>
                        <a:ext cx="2606675" cy="6064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对象 27"/>
          <p:cNvGraphicFramePr>
            <a:graphicFrameLocks noChangeAspect="1"/>
          </p:cNvGraphicFramePr>
          <p:nvPr/>
        </p:nvGraphicFramePr>
        <p:xfrm>
          <a:off x="10858696" y="3112919"/>
          <a:ext cx="180975" cy="369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" name="AxMath" r:id="rId20" imgW="1143000" imgH="1143000" progId="Equation.AxMath">
                  <p:embed/>
                </p:oleObj>
              </mc:Choice>
              <mc:Fallback>
                <p:oleObj name="AxMath" r:id="rId20" imgW="1143000" imgH="1143000" progId="Equation.AxMath">
                  <p:embed/>
                  <p:pic>
                    <p:nvPicPr>
                      <p:cNvPr id="0" name="对象 21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0858696" y="3112919"/>
                        <a:ext cx="180975" cy="3698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对象 29"/>
          <p:cNvGraphicFramePr>
            <a:graphicFrameLocks noChangeAspect="1"/>
          </p:cNvGraphicFramePr>
          <p:nvPr/>
        </p:nvGraphicFramePr>
        <p:xfrm>
          <a:off x="9108379" y="3060984"/>
          <a:ext cx="180975" cy="433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" name="AxMath" r:id="rId21" imgW="1143000" imgH="1143000" progId="Equation.AxMath">
                  <p:embed/>
                </p:oleObj>
              </mc:Choice>
              <mc:Fallback>
                <p:oleObj name="AxMath" r:id="rId21" imgW="1143000" imgH="1143000" progId="Equation.AxMath">
                  <p:embed/>
                  <p:pic>
                    <p:nvPicPr>
                      <p:cNvPr id="0" name="对象 2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108379" y="3060984"/>
                        <a:ext cx="180975" cy="4333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" name="文本框 31"/>
          <p:cNvSpPr txBox="1"/>
          <p:nvPr/>
        </p:nvSpPr>
        <p:spPr>
          <a:xfrm>
            <a:off x="512326" y="3932165"/>
            <a:ext cx="1289053" cy="5232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2000" b="1" dirty="0">
                <a:solidFill>
                  <a:srgbClr val="323F4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小结论：</a:t>
            </a:r>
            <a:endParaRPr lang="en-US" altLang="zh-CN" sz="2000" b="1" dirty="0">
              <a:solidFill>
                <a:srgbClr val="323F4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512326" y="4609359"/>
            <a:ext cx="8272206" cy="5232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2000" b="1" dirty="0">
                <a:solidFill>
                  <a:srgbClr val="323F4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b="1" dirty="0">
                <a:solidFill>
                  <a:srgbClr val="323F4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 b="1" dirty="0">
                <a:solidFill>
                  <a:srgbClr val="323F4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）样本原点矩                       是总体原点矩                  的相合估计</a:t>
            </a:r>
            <a:r>
              <a:rPr lang="en-US" altLang="zh-CN" sz="2000" b="1" dirty="0">
                <a:solidFill>
                  <a:srgbClr val="323F4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en-US" altLang="zh-CN" sz="2000" b="1" dirty="0">
              <a:solidFill>
                <a:srgbClr val="323F4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35" name="对象 34"/>
          <p:cNvGraphicFramePr>
            <a:graphicFrameLocks noChangeAspect="1"/>
          </p:cNvGraphicFramePr>
          <p:nvPr/>
        </p:nvGraphicFramePr>
        <p:xfrm>
          <a:off x="2605446" y="4536768"/>
          <a:ext cx="1627187" cy="784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" name="AxMath" r:id="rId22" imgW="1143000" imgH="1143000" progId="Equation.AxMath">
                  <p:embed/>
                </p:oleObj>
              </mc:Choice>
              <mc:Fallback>
                <p:oleObj name="AxMath" r:id="rId22" imgW="1143000" imgH="1143000" progId="Equation.AxMath">
                  <p:embed/>
                  <p:pic>
                    <p:nvPicPr>
                      <p:cNvPr id="0" name="对象 16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2605446" y="4536768"/>
                        <a:ext cx="1627187" cy="784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对象 37"/>
          <p:cNvGraphicFramePr>
            <a:graphicFrameLocks noChangeAspect="1"/>
          </p:cNvGraphicFramePr>
          <p:nvPr/>
        </p:nvGraphicFramePr>
        <p:xfrm>
          <a:off x="5839502" y="4735998"/>
          <a:ext cx="1325563" cy="385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" name="AxMath" r:id="rId24" imgW="1143000" imgH="1143000" progId="Equation.AxMath">
                  <p:embed/>
                </p:oleObj>
              </mc:Choice>
              <mc:Fallback>
                <p:oleObj name="AxMath" r:id="rId24" imgW="1143000" imgH="1143000" progId="Equation.AxMath">
                  <p:embed/>
                  <p:pic>
                    <p:nvPicPr>
                      <p:cNvPr id="0" name="对象 30"/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5839502" y="4735998"/>
                        <a:ext cx="1325563" cy="3857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" name="文本框 39"/>
          <p:cNvSpPr txBox="1"/>
          <p:nvPr/>
        </p:nvSpPr>
        <p:spPr>
          <a:xfrm>
            <a:off x="512326" y="5321235"/>
            <a:ext cx="11241524" cy="5232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2000" b="1" dirty="0">
                <a:solidFill>
                  <a:srgbClr val="323F4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b="1" dirty="0">
                <a:solidFill>
                  <a:srgbClr val="323F4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000" b="1" dirty="0">
                <a:solidFill>
                  <a:srgbClr val="323F4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）样本二阶中心矩                                    和样本方差     都是总体方差                的相合估计</a:t>
            </a:r>
            <a:r>
              <a:rPr lang="en-US" altLang="zh-CN" sz="2000" b="1" dirty="0">
                <a:solidFill>
                  <a:srgbClr val="323F4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en-US" altLang="zh-CN" sz="2000" b="1" dirty="0">
              <a:solidFill>
                <a:srgbClr val="323F4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41" name="对象 40"/>
          <p:cNvGraphicFramePr>
            <a:graphicFrameLocks noChangeAspect="1"/>
          </p:cNvGraphicFramePr>
          <p:nvPr/>
        </p:nvGraphicFramePr>
        <p:xfrm>
          <a:off x="3150754" y="5275302"/>
          <a:ext cx="2603500" cy="784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" name="AxMath" r:id="rId26" imgW="1143000" imgH="1143000" progId="Equation.AxMath">
                  <p:embed/>
                </p:oleObj>
              </mc:Choice>
              <mc:Fallback>
                <p:oleObj name="AxMath" r:id="rId26" imgW="1143000" imgH="1143000" progId="Equation.AxMath">
                  <p:embed/>
                  <p:pic>
                    <p:nvPicPr>
                      <p:cNvPr id="0" name="对象 30"/>
                      <p:cNvPicPr/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3150754" y="5275302"/>
                        <a:ext cx="2603500" cy="784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" name="对象 42"/>
          <p:cNvGraphicFramePr>
            <a:graphicFrameLocks noChangeAspect="1"/>
          </p:cNvGraphicFramePr>
          <p:nvPr/>
        </p:nvGraphicFramePr>
        <p:xfrm>
          <a:off x="7097279" y="5483264"/>
          <a:ext cx="317500" cy="36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" name="AxMath" r:id="rId28" imgW="1143000" imgH="1143000" progId="Equation.AxMath">
                  <p:embed/>
                </p:oleObj>
              </mc:Choice>
              <mc:Fallback>
                <p:oleObj name="AxMath" r:id="rId28" imgW="1143000" imgH="1143000" progId="Equation.AxMath">
                  <p:embed/>
                  <p:pic>
                    <p:nvPicPr>
                      <p:cNvPr id="0" name="对象 1"/>
                      <p:cNvPicPr/>
                      <p:nvPr/>
                    </p:nvPicPr>
                    <p:blipFill>
                      <a:blip r:embed="rId29"/>
                      <a:stretch>
                        <a:fillRect/>
                      </a:stretch>
                    </p:blipFill>
                    <p:spPr>
                      <a:xfrm>
                        <a:off x="7097279" y="5483264"/>
                        <a:ext cx="317500" cy="368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" name="对象 44"/>
          <p:cNvGraphicFramePr>
            <a:graphicFrameLocks noChangeAspect="1"/>
          </p:cNvGraphicFramePr>
          <p:nvPr/>
        </p:nvGraphicFramePr>
        <p:xfrm>
          <a:off x="8978467" y="5475110"/>
          <a:ext cx="1222375" cy="382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" name="AxMath" r:id="rId30" imgW="1143000" imgH="1143000" progId="Equation.AxMath">
                  <p:embed/>
                </p:oleObj>
              </mc:Choice>
              <mc:Fallback>
                <p:oleObj name="AxMath" r:id="rId30" imgW="1143000" imgH="1143000" progId="Equation.AxMath">
                  <p:embed/>
                  <p:pic>
                    <p:nvPicPr>
                      <p:cNvPr id="0" name="对象 37"/>
                      <p:cNvPicPr/>
                      <p:nvPr/>
                    </p:nvPicPr>
                    <p:blipFill>
                      <a:blip r:embed="rId31"/>
                      <a:stretch>
                        <a:fillRect/>
                      </a:stretch>
                    </p:blipFill>
                    <p:spPr>
                      <a:xfrm>
                        <a:off x="8978467" y="5475110"/>
                        <a:ext cx="1222375" cy="382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49058" y="5233268"/>
            <a:ext cx="4286250" cy="768616"/>
          </a:xfrm>
          <a:prstGeom prst="rect">
            <a:avLst/>
          </a:prstGeom>
        </p:spPr>
      </p:pic>
      <p:sp>
        <p:nvSpPr>
          <p:cNvPr id="34" name="文本框 33"/>
          <p:cNvSpPr txBox="1"/>
          <p:nvPr/>
        </p:nvSpPr>
        <p:spPr>
          <a:xfrm>
            <a:off x="606425" y="352425"/>
            <a:ext cx="98449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zh-CN" sz="2800" b="1" dirty="0">
                <a:solidFill>
                  <a:schemeClr val="accent1"/>
                </a:solidFill>
                <a:latin typeface="Times New Roman" panose="02020603050405020304" charset="0"/>
                <a:ea typeface="微软雅黑" panose="020B0503020204020204" pitchFamily="34" charset="-122"/>
              </a:rPr>
              <a:t>3. </a:t>
            </a:r>
            <a:r>
              <a:rPr lang="zh-CN" altLang="en-US" sz="2800" b="1" dirty="0">
                <a:solidFill>
                  <a:schemeClr val="accent1"/>
                </a:solidFill>
                <a:latin typeface="Times New Roman" panose="02020603050405020304" charset="0"/>
                <a:ea typeface="微软雅黑" panose="020B0503020204020204" pitchFamily="34" charset="-122"/>
              </a:rPr>
              <a:t>参数估计与假设检验</a:t>
            </a:r>
            <a:r>
              <a:rPr lang="en-US" altLang="zh-CN" sz="2800" b="1" dirty="0">
                <a:solidFill>
                  <a:schemeClr val="accent1"/>
                </a:solidFill>
                <a:latin typeface="Times New Roman" panose="02020603050405020304" charset="0"/>
                <a:ea typeface="微软雅黑" panose="020B0503020204020204" pitchFamily="34" charset="-122"/>
              </a:rPr>
              <a:t>——</a:t>
            </a:r>
            <a:r>
              <a:rPr lang="zh-CN" altLang="en-US" sz="2800" b="1" dirty="0">
                <a:solidFill>
                  <a:schemeClr val="accent1"/>
                </a:solidFill>
                <a:latin typeface="Times New Roman" panose="02020603050405020304" charset="0"/>
                <a:ea typeface="微软雅黑" panose="020B0503020204020204" pitchFamily="34" charset="-122"/>
              </a:rPr>
              <a:t>一类综合性较强的题目</a:t>
            </a:r>
            <a:endParaRPr lang="zh-CN" altLang="en-US" sz="2800" b="1" dirty="0">
              <a:solidFill>
                <a:schemeClr val="accent1"/>
              </a:solidFill>
              <a:latin typeface="Times New Roman" panose="02020603050405020304" charset="0"/>
              <a:ea typeface="微软雅黑" panose="020B0503020204020204" pitchFamily="34" charset="-122"/>
            </a:endParaRPr>
          </a:p>
        </p:txBody>
      </p:sp>
      <p:sp>
        <p:nvSpPr>
          <p:cNvPr id="36" name="矩形: 圆角 35"/>
          <p:cNvSpPr/>
          <p:nvPr/>
        </p:nvSpPr>
        <p:spPr>
          <a:xfrm rot="2700000" flipH="1">
            <a:off x="-362154" y="502441"/>
            <a:ext cx="724306" cy="724771"/>
          </a:xfrm>
          <a:custGeom>
            <a:avLst/>
            <a:gdLst>
              <a:gd name="adj" fmla="val 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141" h="1141">
                <a:moveTo>
                  <a:pt x="0" y="0"/>
                </a:moveTo>
                <a:lnTo>
                  <a:pt x="1141" y="0"/>
                </a:lnTo>
                <a:lnTo>
                  <a:pt x="1141" y="24"/>
                </a:lnTo>
                <a:lnTo>
                  <a:pt x="24" y="1141"/>
                </a:lnTo>
                <a:lnTo>
                  <a:pt x="0" y="114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8" name="直接连接符 17"/>
          <p:cNvCxnSpPr/>
          <p:nvPr/>
        </p:nvCxnSpPr>
        <p:spPr>
          <a:xfrm>
            <a:off x="728347" y="1013545"/>
            <a:ext cx="10405745" cy="4445"/>
          </a:xfrm>
          <a:prstGeom prst="line">
            <a:avLst/>
          </a:prstGeom>
          <a:ln w="222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7282701" y="1240424"/>
            <a:ext cx="4418965" cy="153733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12326" y="1307310"/>
            <a:ext cx="5946775" cy="89789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1600" b="1" dirty="0">
                <a:solidFill>
                  <a:srgbClr val="323F4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题目条件：给一个含未知参数的总体的概率密度，给一些样本</a:t>
            </a:r>
            <a:endParaRPr lang="zh-CN" altLang="en-US" sz="1600" b="1" dirty="0">
              <a:solidFill>
                <a:srgbClr val="323F4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12326" y="1794990"/>
            <a:ext cx="5946775" cy="126301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1600" b="1" dirty="0">
                <a:solidFill>
                  <a:srgbClr val="323F4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600" b="1" dirty="0">
                <a:solidFill>
                  <a:srgbClr val="323F4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600" b="1" dirty="0">
                <a:solidFill>
                  <a:srgbClr val="323F4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）求未知参数的矩估计和最大似然估计值</a:t>
            </a:r>
            <a:endParaRPr lang="zh-CN" altLang="en-US" sz="1600" b="1" dirty="0">
              <a:solidFill>
                <a:srgbClr val="323F4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1600" b="1" dirty="0">
                <a:solidFill>
                  <a:srgbClr val="323F4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600" b="1" dirty="0">
                <a:solidFill>
                  <a:srgbClr val="323F4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600" b="1" dirty="0">
                <a:solidFill>
                  <a:srgbClr val="323F4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）问估计值是否为未知参数的无偏估计量，有偏则修正</a:t>
            </a:r>
            <a:endParaRPr lang="zh-CN" altLang="en-US" sz="1600" b="1" dirty="0">
              <a:solidFill>
                <a:srgbClr val="323F4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1600" b="1" dirty="0">
                <a:solidFill>
                  <a:srgbClr val="323F4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600" b="1" dirty="0">
                <a:solidFill>
                  <a:srgbClr val="323F4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600" b="1" dirty="0">
                <a:solidFill>
                  <a:srgbClr val="323F4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）比较估计量的有效性</a:t>
            </a:r>
            <a:r>
              <a:rPr lang="en-US" altLang="zh-CN" sz="1600" b="1" dirty="0">
                <a:solidFill>
                  <a:srgbClr val="323F4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600" b="1" dirty="0">
                <a:solidFill>
                  <a:srgbClr val="323F4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问估计值是否是相合估计</a:t>
            </a:r>
            <a:endParaRPr lang="zh-CN" altLang="en-US" sz="1600" b="1" dirty="0">
              <a:solidFill>
                <a:srgbClr val="323F4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855" y="3373631"/>
            <a:ext cx="6673840" cy="852729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2326" y="4290315"/>
            <a:ext cx="6012701" cy="2164268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4248267" y="4201678"/>
            <a:ext cx="2701427" cy="30012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1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有效性：计算方差，方差小的更有效</a:t>
            </a:r>
            <a:endParaRPr lang="en-US" altLang="zh-CN" sz="12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262573" y="3830195"/>
            <a:ext cx="852228" cy="30012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1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2019</a:t>
            </a:r>
            <a:r>
              <a:rPr lang="zh-CN" altLang="en-US" sz="1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2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1209194" y="2403662"/>
            <a:ext cx="852228" cy="30012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1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2018</a:t>
            </a:r>
            <a:r>
              <a:rPr lang="zh-CN" altLang="en-US" sz="1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2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61925" y="3309620"/>
            <a:ext cx="6858000" cy="3195879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00096" y="3058005"/>
            <a:ext cx="4817339" cy="2388372"/>
          </a:xfrm>
          <a:prstGeom prst="rect">
            <a:avLst/>
          </a:prstGeom>
        </p:spPr>
      </p:pic>
      <p:sp>
        <p:nvSpPr>
          <p:cNvPr id="21" name="矩形 20"/>
          <p:cNvSpPr/>
          <p:nvPr/>
        </p:nvSpPr>
        <p:spPr>
          <a:xfrm>
            <a:off x="7133855" y="1155891"/>
            <a:ext cx="4983580" cy="497440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/>
          <p:cNvGrpSpPr/>
          <p:nvPr/>
        </p:nvGrpSpPr>
        <p:grpSpPr>
          <a:xfrm>
            <a:off x="6315116" y="3746553"/>
            <a:ext cx="5613762" cy="613737"/>
            <a:chOff x="6518054" y="3589517"/>
            <a:chExt cx="4534636" cy="554083"/>
          </a:xfrm>
        </p:grpSpPr>
        <p:sp>
          <p:nvSpPr>
            <p:cNvPr id="23" name="文本框 22"/>
            <p:cNvSpPr txBox="1"/>
            <p:nvPr/>
          </p:nvSpPr>
          <p:spPr>
            <a:xfrm>
              <a:off x="6518054" y="3589517"/>
              <a:ext cx="4534636" cy="554083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fontAlgn="auto">
                <a:lnSpc>
                  <a:spcPct val="150000"/>
                </a:lnSpc>
              </a:pPr>
              <a:r>
                <a:rPr lang="zh-CN" altLang="en-US" sz="12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计算方差，由于    是    的无偏估计，相合性的定义可凑成切比雪夫不等式的形式</a:t>
              </a:r>
              <a:endParaRPr lang="en-US" altLang="zh-CN" sz="1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aphicFrame>
          <p:nvGraphicFramePr>
            <p:cNvPr id="29" name="对象 28"/>
            <p:cNvGraphicFramePr>
              <a:graphicFrameLocks noChangeAspect="1"/>
            </p:cNvGraphicFramePr>
            <p:nvPr/>
          </p:nvGraphicFramePr>
          <p:xfrm>
            <a:off x="7429321" y="3627798"/>
            <a:ext cx="200025" cy="2746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" name="AxMath" r:id="rId1" imgW="1143000" imgH="1143000" progId="Equation.AxMath">
                    <p:embed/>
                  </p:oleObj>
                </mc:Choice>
                <mc:Fallback>
                  <p:oleObj name="AxMath" r:id="rId1" imgW="1143000" imgH="1143000" progId="Equation.AxMath">
                    <p:embed/>
                    <p:pic>
                      <p:nvPicPr>
                        <p:cNvPr id="0" name="对象 27"/>
                        <p:cNvPicPr/>
                        <p:nvPr/>
                      </p:nvPicPr>
                      <p:blipFill>
                        <a:blip r:embed="rId2"/>
                        <a:stretch>
                          <a:fillRect/>
                        </a:stretch>
                      </p:blipFill>
                      <p:spPr>
                        <a:xfrm>
                          <a:off x="7429321" y="3627798"/>
                          <a:ext cx="200025" cy="27463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0" name="对象 29"/>
            <p:cNvGraphicFramePr>
              <a:graphicFrameLocks noChangeAspect="1"/>
            </p:cNvGraphicFramePr>
            <p:nvPr/>
          </p:nvGraphicFramePr>
          <p:xfrm>
            <a:off x="7734973" y="3636272"/>
            <a:ext cx="153987" cy="2698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" name="AxMath" r:id="rId3" imgW="1143000" imgH="1143000" progId="Equation.AxMath">
                    <p:embed/>
                  </p:oleObj>
                </mc:Choice>
                <mc:Fallback>
                  <p:oleObj name="AxMath" r:id="rId3" imgW="1143000" imgH="1143000" progId="Equation.AxMath">
                    <p:embed/>
                    <p:pic>
                      <p:nvPicPr>
                        <p:cNvPr id="0" name="对象 28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7734973" y="3636272"/>
                          <a:ext cx="153987" cy="26987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4" name="文本框 33"/>
          <p:cNvSpPr txBox="1"/>
          <p:nvPr/>
        </p:nvSpPr>
        <p:spPr>
          <a:xfrm>
            <a:off x="606425" y="352425"/>
            <a:ext cx="98449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zh-CN" sz="2800" b="1" dirty="0">
                <a:solidFill>
                  <a:schemeClr val="accent1"/>
                </a:solidFill>
                <a:latin typeface="Times New Roman" panose="02020603050405020304" charset="0"/>
                <a:ea typeface="微软雅黑" panose="020B0503020204020204" pitchFamily="34" charset="-122"/>
              </a:rPr>
              <a:t>3. </a:t>
            </a:r>
            <a:r>
              <a:rPr lang="zh-CN" altLang="en-US" sz="2800" b="1" dirty="0">
                <a:solidFill>
                  <a:schemeClr val="accent1"/>
                </a:solidFill>
                <a:latin typeface="Times New Roman" panose="02020603050405020304" charset="0"/>
                <a:ea typeface="微软雅黑" panose="020B0503020204020204" pitchFamily="34" charset="-122"/>
              </a:rPr>
              <a:t>参数估计与假设检验</a:t>
            </a:r>
            <a:r>
              <a:rPr lang="en-US" altLang="zh-CN" sz="2800" b="1" dirty="0">
                <a:solidFill>
                  <a:schemeClr val="accent1"/>
                </a:solidFill>
                <a:latin typeface="Times New Roman" panose="02020603050405020304" charset="0"/>
                <a:ea typeface="微软雅黑" panose="020B0503020204020204" pitchFamily="34" charset="-122"/>
              </a:rPr>
              <a:t>——</a:t>
            </a:r>
            <a:r>
              <a:rPr lang="zh-CN" altLang="en-US" sz="2800" b="1" dirty="0">
                <a:solidFill>
                  <a:schemeClr val="accent1"/>
                </a:solidFill>
                <a:latin typeface="Times New Roman" panose="02020603050405020304" charset="0"/>
                <a:ea typeface="微软雅黑" panose="020B0503020204020204" pitchFamily="34" charset="-122"/>
              </a:rPr>
              <a:t>一类综合性较强的题目</a:t>
            </a:r>
            <a:endParaRPr lang="zh-CN" altLang="en-US" sz="2800" b="1" dirty="0">
              <a:solidFill>
                <a:schemeClr val="accent1"/>
              </a:solidFill>
              <a:latin typeface="Times New Roman" panose="02020603050405020304" charset="0"/>
              <a:ea typeface="微软雅黑" panose="020B0503020204020204" pitchFamily="34" charset="-122"/>
            </a:endParaRPr>
          </a:p>
        </p:txBody>
      </p:sp>
      <p:sp>
        <p:nvSpPr>
          <p:cNvPr id="36" name="矩形: 圆角 35"/>
          <p:cNvSpPr/>
          <p:nvPr/>
        </p:nvSpPr>
        <p:spPr>
          <a:xfrm rot="2700000" flipH="1">
            <a:off x="-362154" y="502441"/>
            <a:ext cx="724306" cy="724771"/>
          </a:xfrm>
          <a:custGeom>
            <a:avLst/>
            <a:gdLst>
              <a:gd name="adj" fmla="val 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141" h="1141">
                <a:moveTo>
                  <a:pt x="0" y="0"/>
                </a:moveTo>
                <a:lnTo>
                  <a:pt x="1141" y="0"/>
                </a:lnTo>
                <a:lnTo>
                  <a:pt x="1141" y="24"/>
                </a:lnTo>
                <a:lnTo>
                  <a:pt x="24" y="1141"/>
                </a:lnTo>
                <a:lnTo>
                  <a:pt x="0" y="114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8" name="直接连接符 17"/>
          <p:cNvCxnSpPr/>
          <p:nvPr/>
        </p:nvCxnSpPr>
        <p:spPr>
          <a:xfrm>
            <a:off x="728347" y="1013545"/>
            <a:ext cx="10405745" cy="4445"/>
          </a:xfrm>
          <a:prstGeom prst="line">
            <a:avLst/>
          </a:prstGeom>
          <a:ln w="222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682" y="1857365"/>
            <a:ext cx="5488780" cy="244422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43051" y="1827954"/>
            <a:ext cx="5832910" cy="1530096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34676" y="1155890"/>
            <a:ext cx="7731571" cy="617693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8542" y="5462943"/>
            <a:ext cx="5272851" cy="886586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667537" y="4254244"/>
            <a:ext cx="3329303" cy="30012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1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辛钦大数定律：样本均值依概率收敛于期望</a:t>
            </a:r>
            <a:endParaRPr lang="en-US" altLang="zh-CN" sz="12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6425" y="4713535"/>
            <a:ext cx="5050918" cy="62357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96840" y="3169034"/>
            <a:ext cx="1037320" cy="407519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285749" y="1823509"/>
            <a:ext cx="5584605" cy="4559346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3996840" y="3139547"/>
            <a:ext cx="1037320" cy="437006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2829958" y="3918497"/>
            <a:ext cx="852228" cy="30012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1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2020</a:t>
            </a:r>
            <a:r>
              <a:rPr lang="zh-CN" altLang="en-US" sz="1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2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8757217" y="2989483"/>
            <a:ext cx="852228" cy="30012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1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2021</a:t>
            </a:r>
            <a:r>
              <a:rPr lang="zh-CN" altLang="en-US" sz="1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2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79481" y="4301587"/>
            <a:ext cx="5019361" cy="1950030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267263" y="3170845"/>
            <a:ext cx="609653" cy="403895"/>
          </a:xfrm>
          <a:prstGeom prst="rect">
            <a:avLst/>
          </a:prstGeom>
        </p:spPr>
      </p:pic>
      <p:sp>
        <p:nvSpPr>
          <p:cNvPr id="26" name="矩形 25"/>
          <p:cNvSpPr/>
          <p:nvPr/>
        </p:nvSpPr>
        <p:spPr>
          <a:xfrm>
            <a:off x="10162062" y="3127380"/>
            <a:ext cx="770492" cy="427391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/>
          <p:cNvSpPr/>
          <p:nvPr/>
        </p:nvSpPr>
        <p:spPr>
          <a:xfrm>
            <a:off x="6156317" y="1823509"/>
            <a:ext cx="5749934" cy="4559346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28" name="对象 27"/>
          <p:cNvGraphicFramePr>
            <a:graphicFrameLocks noChangeAspect="1"/>
          </p:cNvGraphicFramePr>
          <p:nvPr/>
        </p:nvGraphicFramePr>
        <p:xfrm>
          <a:off x="9031284" y="5162284"/>
          <a:ext cx="730250" cy="287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AxMath" r:id="rId13" imgW="1143000" imgH="1143000" progId="Equation.AxMath">
                  <p:embed/>
                </p:oleObj>
              </mc:Choice>
              <mc:Fallback>
                <p:oleObj name="AxMath" r:id="rId13" imgW="1143000" imgH="1143000" progId="Equation.AxMath">
                  <p:embed/>
                  <p:pic>
                    <p:nvPicPr>
                      <p:cNvPr id="0" name="对象 11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9031284" y="5162284"/>
                        <a:ext cx="730250" cy="2873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33"/>
          <p:cNvSpPr txBox="1"/>
          <p:nvPr/>
        </p:nvSpPr>
        <p:spPr>
          <a:xfrm>
            <a:off x="606425" y="352425"/>
            <a:ext cx="66022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zh-CN" sz="2800" b="1" dirty="0">
                <a:solidFill>
                  <a:schemeClr val="accent1"/>
                </a:solidFill>
                <a:latin typeface="Times New Roman" panose="02020603050405020304" charset="0"/>
                <a:ea typeface="微软雅黑" panose="020B0503020204020204" pitchFamily="34" charset="-122"/>
              </a:rPr>
              <a:t>3. </a:t>
            </a:r>
            <a:r>
              <a:rPr lang="zh-CN" altLang="en-US" sz="2800" b="1" dirty="0">
                <a:solidFill>
                  <a:schemeClr val="accent1"/>
                </a:solidFill>
                <a:latin typeface="Times New Roman" panose="02020603050405020304" charset="0"/>
                <a:ea typeface="微软雅黑" panose="020B0503020204020204" pitchFamily="34" charset="-122"/>
              </a:rPr>
              <a:t>参数估计与假设检验</a:t>
            </a:r>
            <a:r>
              <a:rPr lang="en-US" altLang="zh-CN" sz="2800" b="1" dirty="0">
                <a:solidFill>
                  <a:schemeClr val="accent1"/>
                </a:solidFill>
                <a:latin typeface="Times New Roman" panose="02020603050405020304" charset="0"/>
                <a:ea typeface="微软雅黑" panose="020B0503020204020204" pitchFamily="34" charset="-122"/>
              </a:rPr>
              <a:t>——</a:t>
            </a:r>
            <a:r>
              <a:rPr lang="zh-CN" altLang="en-US" sz="2800" b="1" dirty="0">
                <a:solidFill>
                  <a:schemeClr val="accent1"/>
                </a:solidFill>
                <a:latin typeface="Times New Roman" panose="02020603050405020304" charset="0"/>
                <a:ea typeface="微软雅黑" panose="020B0503020204020204" pitchFamily="34" charset="-122"/>
              </a:rPr>
              <a:t>区间估计</a:t>
            </a:r>
            <a:endParaRPr lang="zh-CN" altLang="en-US" sz="2800" b="1" dirty="0">
              <a:solidFill>
                <a:schemeClr val="accent1"/>
              </a:solidFill>
              <a:latin typeface="Times New Roman" panose="02020603050405020304" charset="0"/>
              <a:ea typeface="微软雅黑" panose="020B0503020204020204" pitchFamily="34" charset="-122"/>
            </a:endParaRPr>
          </a:p>
        </p:txBody>
      </p:sp>
      <p:sp>
        <p:nvSpPr>
          <p:cNvPr id="36" name="矩形: 圆角 35"/>
          <p:cNvSpPr/>
          <p:nvPr/>
        </p:nvSpPr>
        <p:spPr>
          <a:xfrm rot="2700000" flipH="1">
            <a:off x="-362154" y="502441"/>
            <a:ext cx="724306" cy="724771"/>
          </a:xfrm>
          <a:custGeom>
            <a:avLst/>
            <a:gdLst>
              <a:gd name="adj" fmla="val 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141" h="1141">
                <a:moveTo>
                  <a:pt x="0" y="0"/>
                </a:moveTo>
                <a:lnTo>
                  <a:pt x="1141" y="0"/>
                </a:lnTo>
                <a:lnTo>
                  <a:pt x="1141" y="24"/>
                </a:lnTo>
                <a:lnTo>
                  <a:pt x="24" y="1141"/>
                </a:lnTo>
                <a:lnTo>
                  <a:pt x="0" y="114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8" name="直接连接符 17"/>
          <p:cNvCxnSpPr/>
          <p:nvPr/>
        </p:nvCxnSpPr>
        <p:spPr>
          <a:xfrm>
            <a:off x="728347" y="1013545"/>
            <a:ext cx="10405745" cy="4445"/>
          </a:xfrm>
          <a:prstGeom prst="line">
            <a:avLst/>
          </a:prstGeom>
          <a:ln w="222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606425" y="1292953"/>
            <a:ext cx="11014445" cy="109045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2000" b="1" dirty="0">
                <a:solidFill>
                  <a:srgbClr val="323F4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   为未知参数，对给定的                   ，由样本                    确定两个统计量            ，使得</a:t>
            </a:r>
            <a:endParaRPr lang="en-US" altLang="zh-CN" sz="2000" b="1" dirty="0">
              <a:solidFill>
                <a:srgbClr val="323F4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lnSpc>
                <a:spcPct val="150000"/>
              </a:lnSpc>
            </a:pPr>
            <a:r>
              <a:rPr lang="en-US" altLang="zh-CN" sz="2000" b="1" dirty="0">
                <a:solidFill>
                  <a:srgbClr val="323F4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          </a:t>
            </a:r>
            <a:r>
              <a:rPr lang="zh-CN" altLang="en-US" sz="2000" b="1" dirty="0">
                <a:solidFill>
                  <a:srgbClr val="323F4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，称           为    的置信度为         的置信区间</a:t>
            </a:r>
            <a:r>
              <a:rPr lang="en-US" altLang="zh-CN" sz="2000" b="1" dirty="0">
                <a:solidFill>
                  <a:srgbClr val="323F4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en-US" altLang="zh-CN" sz="2000" b="1" dirty="0">
              <a:solidFill>
                <a:srgbClr val="323F4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lnSpc>
                <a:spcPct val="150000"/>
              </a:lnSpc>
            </a:pPr>
            <a:endParaRPr lang="en-US" altLang="zh-CN" sz="2000" b="1" dirty="0">
              <a:solidFill>
                <a:srgbClr val="323F4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/>
        </p:nvGraphicFramePr>
        <p:xfrm>
          <a:off x="995316" y="1435298"/>
          <a:ext cx="180975" cy="369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" name="AxMath" r:id="rId1" imgW="1143000" imgH="1143000" progId="Equation.AxMath">
                  <p:embed/>
                </p:oleObj>
              </mc:Choice>
              <mc:Fallback>
                <p:oleObj name="AxMath" r:id="rId1" imgW="1143000" imgH="1143000" progId="Equation.AxMath">
                  <p:embed/>
                  <p:pic>
                    <p:nvPicPr>
                      <p:cNvPr id="0" name="对象 8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995316" y="1435298"/>
                        <a:ext cx="180975" cy="3698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/>
        </p:nvGraphicFramePr>
        <p:xfrm>
          <a:off x="3734293" y="1445776"/>
          <a:ext cx="1419225" cy="384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AxMath" r:id="rId3" imgW="1143000" imgH="1143000" progId="Equation.AxMath">
                  <p:embed/>
                </p:oleObj>
              </mc:Choice>
              <mc:Fallback>
                <p:oleObj name="AxMath" r:id="rId3" imgW="1143000" imgH="1143000" progId="Equation.AxMath">
                  <p:embed/>
                  <p:pic>
                    <p:nvPicPr>
                      <p:cNvPr id="0" name="对象 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734293" y="1445776"/>
                        <a:ext cx="1419225" cy="3841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/>
        </p:nvGraphicFramePr>
        <p:xfrm>
          <a:off x="6203163" y="1472638"/>
          <a:ext cx="1446213" cy="36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" name="AxMath" r:id="rId5" imgW="1143000" imgH="1143000" progId="Equation.AxMath">
                  <p:embed/>
                </p:oleObj>
              </mc:Choice>
              <mc:Fallback>
                <p:oleObj name="AxMath" r:id="rId5" imgW="1143000" imgH="1143000" progId="Equation.AxMath">
                  <p:embed/>
                  <p:pic>
                    <p:nvPicPr>
                      <p:cNvPr id="0" name="对象 2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203163" y="1472638"/>
                        <a:ext cx="1446213" cy="368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/>
        </p:nvGraphicFramePr>
        <p:xfrm>
          <a:off x="9548908" y="1393388"/>
          <a:ext cx="769938" cy="436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" name="AxMath" r:id="rId7" imgW="1143000" imgH="1143000" progId="Equation.AxMath">
                  <p:embed/>
                </p:oleObj>
              </mc:Choice>
              <mc:Fallback>
                <p:oleObj name="AxMath" r:id="rId7" imgW="1143000" imgH="1143000" progId="Equation.AxMath">
                  <p:embed/>
                  <p:pic>
                    <p:nvPicPr>
                      <p:cNvPr id="0" name="对象 15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9548908" y="1393388"/>
                        <a:ext cx="769938" cy="4365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/>
          <p:cNvGraphicFramePr>
            <a:graphicFrameLocks noChangeAspect="1"/>
          </p:cNvGraphicFramePr>
          <p:nvPr/>
        </p:nvGraphicFramePr>
        <p:xfrm>
          <a:off x="728347" y="1840938"/>
          <a:ext cx="2476500" cy="519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" name="AxMath" r:id="rId9" imgW="1143000" imgH="1143000" progId="Equation.AxMath">
                  <p:embed/>
                </p:oleObj>
              </mc:Choice>
              <mc:Fallback>
                <p:oleObj name="AxMath" r:id="rId9" imgW="1143000" imgH="1143000" progId="Equation.AxMath">
                  <p:embed/>
                  <p:pic>
                    <p:nvPicPr>
                      <p:cNvPr id="0" name="对象 3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28347" y="1840938"/>
                        <a:ext cx="2476500" cy="5191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/>
          <p:cNvGraphicFramePr>
            <a:graphicFrameLocks noChangeAspect="1"/>
          </p:cNvGraphicFramePr>
          <p:nvPr/>
        </p:nvGraphicFramePr>
        <p:xfrm>
          <a:off x="3767263" y="1829951"/>
          <a:ext cx="774700" cy="519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" name="AxMath" r:id="rId11" imgW="1143000" imgH="1143000" progId="Equation.AxMath">
                  <p:embed/>
                </p:oleObj>
              </mc:Choice>
              <mc:Fallback>
                <p:oleObj name="AxMath" r:id="rId11" imgW="1143000" imgH="1143000" progId="Equation.AxMath">
                  <p:embed/>
                  <p:pic>
                    <p:nvPicPr>
                      <p:cNvPr id="0" name="对象 6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767263" y="1829951"/>
                        <a:ext cx="774700" cy="5191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对象 14"/>
          <p:cNvGraphicFramePr>
            <a:graphicFrameLocks noChangeAspect="1"/>
          </p:cNvGraphicFramePr>
          <p:nvPr/>
        </p:nvGraphicFramePr>
        <p:xfrm>
          <a:off x="4907547" y="1904563"/>
          <a:ext cx="180975" cy="369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" name="AxMath" r:id="rId13" imgW="1143000" imgH="1143000" progId="Equation.AxMath">
                  <p:embed/>
                </p:oleObj>
              </mc:Choice>
              <mc:Fallback>
                <p:oleObj name="AxMath" r:id="rId13" imgW="1143000" imgH="1143000" progId="Equation.AxMath">
                  <p:embed/>
                  <p:pic>
                    <p:nvPicPr>
                      <p:cNvPr id="0" name="对象 2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907547" y="1904563"/>
                        <a:ext cx="180975" cy="3698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对象 16"/>
          <p:cNvGraphicFramePr>
            <a:graphicFrameLocks noChangeAspect="1"/>
          </p:cNvGraphicFramePr>
          <p:nvPr/>
        </p:nvGraphicFramePr>
        <p:xfrm>
          <a:off x="6431563" y="1904563"/>
          <a:ext cx="625475" cy="369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" name="AxMath" r:id="rId14" imgW="1143000" imgH="1143000" progId="Equation.AxMath">
                  <p:embed/>
                </p:oleObj>
              </mc:Choice>
              <mc:Fallback>
                <p:oleObj name="AxMath" r:id="rId14" imgW="1143000" imgH="1143000" progId="Equation.AxMath">
                  <p:embed/>
                  <p:pic>
                    <p:nvPicPr>
                      <p:cNvPr id="0" name="对象 3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6431563" y="1904563"/>
                        <a:ext cx="625475" cy="3698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文本框 19"/>
          <p:cNvSpPr txBox="1"/>
          <p:nvPr/>
        </p:nvSpPr>
        <p:spPr>
          <a:xfrm>
            <a:off x="307624" y="2503990"/>
            <a:ext cx="9199845" cy="5232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b="1" dirty="0">
                <a:solidFill>
                  <a:srgbClr val="323F4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b="1" dirty="0">
                <a:solidFill>
                  <a:srgbClr val="323F4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b="1" dirty="0">
                <a:solidFill>
                  <a:srgbClr val="323F4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 已知，估计   ：由                     ，解得置信区间为                                            </a:t>
            </a:r>
            <a:r>
              <a:rPr lang="en-US" altLang="zh-CN" b="1" dirty="0">
                <a:solidFill>
                  <a:srgbClr val="323F4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en-US" altLang="zh-CN" b="1" dirty="0">
              <a:solidFill>
                <a:srgbClr val="323F4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1" name="对象 20"/>
          <p:cNvGraphicFramePr>
            <a:graphicFrameLocks noChangeAspect="1"/>
          </p:cNvGraphicFramePr>
          <p:nvPr/>
        </p:nvGraphicFramePr>
        <p:xfrm>
          <a:off x="877927" y="2599901"/>
          <a:ext cx="215900" cy="3754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" name="AxMath" r:id="rId16" imgW="1143000" imgH="1143000" progId="Equation.AxMath">
                  <p:embed/>
                </p:oleObj>
              </mc:Choice>
              <mc:Fallback>
                <p:oleObj name="AxMath" r:id="rId16" imgW="1143000" imgH="1143000" progId="Equation.AxMath">
                  <p:embed/>
                  <p:pic>
                    <p:nvPicPr>
                      <p:cNvPr id="0" name="对象 3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877927" y="2599901"/>
                        <a:ext cx="215900" cy="3754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对象 22"/>
          <p:cNvGraphicFramePr>
            <a:graphicFrameLocks noChangeAspect="1"/>
          </p:cNvGraphicFramePr>
          <p:nvPr/>
        </p:nvGraphicFramePr>
        <p:xfrm>
          <a:off x="2200479" y="2584186"/>
          <a:ext cx="215899" cy="3698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" name="AxMath" r:id="rId18" imgW="1143000" imgH="1143000" progId="Equation.AxMath">
                  <p:embed/>
                </p:oleObj>
              </mc:Choice>
              <mc:Fallback>
                <p:oleObj name="AxMath" r:id="rId18" imgW="1143000" imgH="1143000" progId="Equation.AxMath">
                  <p:embed/>
                  <p:pic>
                    <p:nvPicPr>
                      <p:cNvPr id="0" name="对象 11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2200479" y="2584186"/>
                        <a:ext cx="215899" cy="36988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对象 24"/>
          <p:cNvGraphicFramePr>
            <a:graphicFrameLocks noChangeAspect="1"/>
          </p:cNvGraphicFramePr>
          <p:nvPr/>
        </p:nvGraphicFramePr>
        <p:xfrm>
          <a:off x="2920821" y="2389076"/>
          <a:ext cx="1357765" cy="7343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" name="AxMath" r:id="rId20" imgW="1143000" imgH="1143000" progId="Equation.AxMath">
                  <p:embed/>
                </p:oleObj>
              </mc:Choice>
              <mc:Fallback>
                <p:oleObj name="AxMath" r:id="rId20" imgW="1143000" imgH="1143000" progId="Equation.AxMath">
                  <p:embed/>
                  <p:pic>
                    <p:nvPicPr>
                      <p:cNvPr id="0" name="对象 12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2920821" y="2389076"/>
                        <a:ext cx="1357765" cy="7343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对象 26"/>
          <p:cNvGraphicFramePr>
            <a:graphicFrameLocks noChangeAspect="1"/>
          </p:cNvGraphicFramePr>
          <p:nvPr/>
        </p:nvGraphicFramePr>
        <p:xfrm>
          <a:off x="6226861" y="2432844"/>
          <a:ext cx="2868213" cy="7706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" name="AxMath" r:id="rId22" imgW="1143000" imgH="1143000" progId="Equation.AxMath">
                  <p:embed/>
                </p:oleObj>
              </mc:Choice>
              <mc:Fallback>
                <p:oleObj name="AxMath" r:id="rId22" imgW="1143000" imgH="1143000" progId="Equation.AxMath">
                  <p:embed/>
                  <p:pic>
                    <p:nvPicPr>
                      <p:cNvPr id="0" name="对象 13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6226861" y="2432844"/>
                        <a:ext cx="2868213" cy="7706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文本框 28"/>
          <p:cNvSpPr txBox="1"/>
          <p:nvPr/>
        </p:nvSpPr>
        <p:spPr>
          <a:xfrm>
            <a:off x="307624" y="3870709"/>
            <a:ext cx="11014445" cy="5232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b="1" dirty="0">
                <a:solidFill>
                  <a:srgbClr val="323F4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b="1" dirty="0">
                <a:solidFill>
                  <a:srgbClr val="323F4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b="1" dirty="0">
                <a:solidFill>
                  <a:srgbClr val="323F4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 未知，估计   ：由                              ，解得置信区间为                                                                </a:t>
            </a:r>
            <a:r>
              <a:rPr lang="en-US" altLang="zh-CN" b="1" dirty="0">
                <a:solidFill>
                  <a:srgbClr val="323F4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.</a:t>
            </a:r>
            <a:r>
              <a:rPr lang="zh-CN" altLang="en-US" b="1" dirty="0">
                <a:solidFill>
                  <a:srgbClr val="323F4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b="1" dirty="0">
              <a:solidFill>
                <a:srgbClr val="323F4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30" name="对象 29"/>
          <p:cNvGraphicFramePr>
            <a:graphicFrameLocks noChangeAspect="1"/>
          </p:cNvGraphicFramePr>
          <p:nvPr/>
        </p:nvGraphicFramePr>
        <p:xfrm>
          <a:off x="877928" y="3966620"/>
          <a:ext cx="215900" cy="3754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" name="AxMath" r:id="rId24" imgW="1143000" imgH="1143000" progId="Equation.AxMath">
                  <p:embed/>
                </p:oleObj>
              </mc:Choice>
              <mc:Fallback>
                <p:oleObj name="AxMath" r:id="rId24" imgW="1143000" imgH="1143000" progId="Equation.AxMath">
                  <p:embed/>
                  <p:pic>
                    <p:nvPicPr>
                      <p:cNvPr id="0" name="对象 11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877928" y="3966620"/>
                        <a:ext cx="215900" cy="3754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对象 31"/>
          <p:cNvGraphicFramePr>
            <a:graphicFrameLocks noChangeAspect="1"/>
          </p:cNvGraphicFramePr>
          <p:nvPr/>
        </p:nvGraphicFramePr>
        <p:xfrm>
          <a:off x="2200480" y="3950905"/>
          <a:ext cx="215899" cy="3698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" name="AxMath" r:id="rId25" imgW="1143000" imgH="1143000" progId="Equation.AxMath">
                  <p:embed/>
                </p:oleObj>
              </mc:Choice>
              <mc:Fallback>
                <p:oleObj name="AxMath" r:id="rId25" imgW="1143000" imgH="1143000" progId="Equation.AxMath">
                  <p:embed/>
                  <p:pic>
                    <p:nvPicPr>
                      <p:cNvPr id="0" name="对象 12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2200480" y="3950905"/>
                        <a:ext cx="215899" cy="36988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对象 34"/>
          <p:cNvGraphicFramePr>
            <a:graphicFrameLocks noChangeAspect="1"/>
          </p:cNvGraphicFramePr>
          <p:nvPr/>
        </p:nvGraphicFramePr>
        <p:xfrm>
          <a:off x="2920822" y="3762846"/>
          <a:ext cx="2000250" cy="733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" name="AxMath" r:id="rId26" imgW="1143000" imgH="1143000" progId="Equation.AxMath">
                  <p:embed/>
                </p:oleObj>
              </mc:Choice>
              <mc:Fallback>
                <p:oleObj name="AxMath" r:id="rId26" imgW="1143000" imgH="1143000" progId="Equation.AxMath">
                  <p:embed/>
                  <p:pic>
                    <p:nvPicPr>
                      <p:cNvPr id="0" name="对象 13"/>
                      <p:cNvPicPr/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2920822" y="3762846"/>
                        <a:ext cx="2000250" cy="7334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对象 37"/>
          <p:cNvGraphicFramePr>
            <a:graphicFrameLocks noChangeAspect="1"/>
          </p:cNvGraphicFramePr>
          <p:nvPr/>
        </p:nvGraphicFramePr>
        <p:xfrm>
          <a:off x="6852337" y="3804960"/>
          <a:ext cx="4273550" cy="769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" name="AxMath" r:id="rId28" imgW="1143000" imgH="1143000" progId="Equation.AxMath">
                  <p:embed/>
                </p:oleObj>
              </mc:Choice>
              <mc:Fallback>
                <p:oleObj name="AxMath" r:id="rId28" imgW="1143000" imgH="1143000" progId="Equation.AxMath">
                  <p:embed/>
                  <p:pic>
                    <p:nvPicPr>
                      <p:cNvPr id="0" name="对象 14"/>
                      <p:cNvPicPr/>
                      <p:nvPr/>
                    </p:nvPicPr>
                    <p:blipFill>
                      <a:blip r:embed="rId29"/>
                      <a:stretch>
                        <a:fillRect/>
                      </a:stretch>
                    </p:blipFill>
                    <p:spPr>
                      <a:xfrm>
                        <a:off x="6852337" y="3804960"/>
                        <a:ext cx="4273550" cy="769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" name="文本框 39"/>
          <p:cNvSpPr txBox="1"/>
          <p:nvPr/>
        </p:nvSpPr>
        <p:spPr>
          <a:xfrm>
            <a:off x="307623" y="5323341"/>
            <a:ext cx="11694987" cy="59675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b="1" dirty="0">
                <a:solidFill>
                  <a:srgbClr val="323F4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b="1" dirty="0">
                <a:solidFill>
                  <a:srgbClr val="323F4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b="1" dirty="0">
                <a:solidFill>
                  <a:srgbClr val="323F4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 未知，估计   ：由                                                       ，解得置信区间为                                                 </a:t>
            </a:r>
            <a:r>
              <a:rPr lang="en-US" altLang="zh-CN" b="1" dirty="0">
                <a:solidFill>
                  <a:srgbClr val="323F4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b="1" dirty="0">
                <a:solidFill>
                  <a:srgbClr val="323F4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b="1" dirty="0">
              <a:solidFill>
                <a:srgbClr val="323F4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41" name="对象 40"/>
          <p:cNvGraphicFramePr>
            <a:graphicFrameLocks noChangeAspect="1"/>
          </p:cNvGraphicFramePr>
          <p:nvPr/>
        </p:nvGraphicFramePr>
        <p:xfrm>
          <a:off x="877973" y="5419317"/>
          <a:ext cx="217488" cy="374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" name="AxMath" r:id="rId30" imgW="1143000" imgH="1143000" progId="Equation.AxMath">
                  <p:embed/>
                </p:oleObj>
              </mc:Choice>
              <mc:Fallback>
                <p:oleObj name="AxMath" r:id="rId30" imgW="1143000" imgH="1143000" progId="Equation.AxMath">
                  <p:embed/>
                  <p:pic>
                    <p:nvPicPr>
                      <p:cNvPr id="0" name="对象 16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877973" y="5419317"/>
                        <a:ext cx="217488" cy="374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" name="对象 42"/>
          <p:cNvGraphicFramePr>
            <a:graphicFrameLocks noChangeAspect="1"/>
          </p:cNvGraphicFramePr>
          <p:nvPr/>
        </p:nvGraphicFramePr>
        <p:xfrm>
          <a:off x="2202066" y="5419317"/>
          <a:ext cx="214312" cy="369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" name="AxMath" r:id="rId31" imgW="1143000" imgH="1143000" progId="Equation.AxMath">
                  <p:embed/>
                </p:oleObj>
              </mc:Choice>
              <mc:Fallback>
                <p:oleObj name="AxMath" r:id="rId31" imgW="1143000" imgH="1143000" progId="Equation.AxMath">
                  <p:embed/>
                  <p:pic>
                    <p:nvPicPr>
                      <p:cNvPr id="0" name="对象 18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2202066" y="5419317"/>
                        <a:ext cx="214312" cy="3698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" name="对象 44"/>
          <p:cNvGraphicFramePr>
            <a:graphicFrameLocks noChangeAspect="1"/>
          </p:cNvGraphicFramePr>
          <p:nvPr/>
        </p:nvGraphicFramePr>
        <p:xfrm>
          <a:off x="2917281" y="5265170"/>
          <a:ext cx="3713163" cy="628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" name="AxMath" r:id="rId32" imgW="1143000" imgH="1143000" progId="Equation.AxMath">
                  <p:embed/>
                </p:oleObj>
              </mc:Choice>
              <mc:Fallback>
                <p:oleObj name="AxMath" r:id="rId32" imgW="1143000" imgH="1143000" progId="Equation.AxMath">
                  <p:embed/>
                  <p:pic>
                    <p:nvPicPr>
                      <p:cNvPr id="0" name="对象 19"/>
                      <p:cNvPicPr/>
                      <p:nvPr/>
                    </p:nvPicPr>
                    <p:blipFill>
                      <a:blip r:embed="rId33"/>
                      <a:stretch>
                        <a:fillRect/>
                      </a:stretch>
                    </p:blipFill>
                    <p:spPr>
                      <a:xfrm>
                        <a:off x="2917281" y="5265170"/>
                        <a:ext cx="3713163" cy="628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" name="对象 46"/>
          <p:cNvGraphicFramePr>
            <a:graphicFrameLocks noChangeAspect="1"/>
          </p:cNvGraphicFramePr>
          <p:nvPr/>
        </p:nvGraphicFramePr>
        <p:xfrm>
          <a:off x="8562643" y="5151902"/>
          <a:ext cx="3190875" cy="895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" name="AxMath" r:id="rId34" imgW="1143000" imgH="1143000" progId="Equation.AxMath">
                  <p:embed/>
                </p:oleObj>
              </mc:Choice>
              <mc:Fallback>
                <p:oleObj name="AxMath" r:id="rId34" imgW="1143000" imgH="1143000" progId="Equation.AxMath">
                  <p:embed/>
                  <p:pic>
                    <p:nvPicPr>
                      <p:cNvPr id="0" name="对象 20"/>
                      <p:cNvPicPr/>
                      <p:nvPr/>
                    </p:nvPicPr>
                    <p:blipFill>
                      <a:blip r:embed="rId35"/>
                      <a:stretch>
                        <a:fillRect/>
                      </a:stretch>
                    </p:blipFill>
                    <p:spPr>
                      <a:xfrm>
                        <a:off x="8562643" y="5151902"/>
                        <a:ext cx="3190875" cy="895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9" name="图片 48"/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1738902" y="4520900"/>
            <a:ext cx="7201524" cy="632515"/>
          </a:xfrm>
          <a:prstGeom prst="rect">
            <a:avLst/>
          </a:prstGeom>
        </p:spPr>
      </p:pic>
      <p:sp>
        <p:nvSpPr>
          <p:cNvPr id="50" name="文本框 49"/>
          <p:cNvSpPr txBox="1"/>
          <p:nvPr/>
        </p:nvSpPr>
        <p:spPr>
          <a:xfrm>
            <a:off x="3405029" y="4867455"/>
            <a:ext cx="12050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</a:t>
            </a:r>
            <a:r>
              <a:rPr lang="en-US" altLang="zh-CN" sz="1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2.68, 2.72</a:t>
            </a:r>
            <a:r>
              <a:rPr lang="zh-CN" altLang="en-US" sz="1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）</a:t>
            </a:r>
            <a:endParaRPr lang="zh-CN" altLang="en-US" sz="12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1609725" y="4584671"/>
            <a:ext cx="7330700" cy="578834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2" name="图片 51"/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2657531" y="3179305"/>
            <a:ext cx="4861981" cy="518205"/>
          </a:xfrm>
          <a:prstGeom prst="rect">
            <a:avLst/>
          </a:prstGeom>
        </p:spPr>
      </p:pic>
      <p:sp>
        <p:nvSpPr>
          <p:cNvPr id="53" name="矩形 52"/>
          <p:cNvSpPr/>
          <p:nvPr/>
        </p:nvSpPr>
        <p:spPr>
          <a:xfrm>
            <a:off x="2657531" y="3146888"/>
            <a:ext cx="4771969" cy="530915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4" name="图片 53"/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1638168" y="5920095"/>
            <a:ext cx="4793395" cy="754445"/>
          </a:xfrm>
          <a:prstGeom prst="rect">
            <a:avLst/>
          </a:prstGeom>
        </p:spPr>
      </p:pic>
      <p:sp>
        <p:nvSpPr>
          <p:cNvPr id="55" name="矩形 54"/>
          <p:cNvSpPr/>
          <p:nvPr/>
        </p:nvSpPr>
        <p:spPr>
          <a:xfrm>
            <a:off x="1609725" y="5920095"/>
            <a:ext cx="4821838" cy="78072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文本框 55"/>
          <p:cNvSpPr txBox="1"/>
          <p:nvPr/>
        </p:nvSpPr>
        <p:spPr>
          <a:xfrm>
            <a:off x="1609725" y="6416591"/>
            <a:ext cx="19534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55.2039,</a:t>
            </a:r>
            <a:r>
              <a:rPr lang="zh-CN" altLang="en-US" sz="1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444.0367</a:t>
            </a:r>
            <a:r>
              <a:rPr lang="zh-CN" altLang="en-US" sz="1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sz="12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3863726" y="3419475"/>
            <a:ext cx="13564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</a:t>
            </a:r>
            <a:r>
              <a:rPr lang="en-US" altLang="zh-CN" sz="1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4.412, 5.588</a:t>
            </a:r>
            <a:r>
              <a:rPr lang="zh-CN" altLang="en-US" sz="1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）</a:t>
            </a:r>
            <a:endParaRPr lang="zh-CN" altLang="en-US" sz="12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33"/>
          <p:cNvSpPr txBox="1"/>
          <p:nvPr/>
        </p:nvSpPr>
        <p:spPr>
          <a:xfrm>
            <a:off x="606425" y="352425"/>
            <a:ext cx="98449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zh-CN" sz="2800" b="1" dirty="0">
                <a:solidFill>
                  <a:schemeClr val="accent1"/>
                </a:solidFill>
                <a:latin typeface="Times New Roman" panose="02020603050405020304" charset="0"/>
                <a:ea typeface="微软雅黑" panose="020B0503020204020204" pitchFamily="34" charset="-122"/>
              </a:rPr>
              <a:t>3. </a:t>
            </a:r>
            <a:r>
              <a:rPr lang="zh-CN" altLang="en-US" sz="2800" b="1" dirty="0">
                <a:solidFill>
                  <a:schemeClr val="accent1"/>
                </a:solidFill>
                <a:latin typeface="Times New Roman" panose="02020603050405020304" charset="0"/>
                <a:ea typeface="微软雅黑" panose="020B0503020204020204" pitchFamily="34" charset="-122"/>
              </a:rPr>
              <a:t>参数估计与假设检验</a:t>
            </a:r>
            <a:r>
              <a:rPr lang="en-US" altLang="zh-CN" sz="2800" b="1" dirty="0">
                <a:solidFill>
                  <a:schemeClr val="accent1"/>
                </a:solidFill>
                <a:latin typeface="Times New Roman" panose="02020603050405020304" charset="0"/>
                <a:ea typeface="微软雅黑" panose="020B0503020204020204" pitchFamily="34" charset="-122"/>
              </a:rPr>
              <a:t>——</a:t>
            </a:r>
            <a:r>
              <a:rPr lang="zh-CN" altLang="en-US" sz="2800" b="1" dirty="0">
                <a:solidFill>
                  <a:schemeClr val="accent1"/>
                </a:solidFill>
                <a:latin typeface="Times New Roman" panose="02020603050405020304" charset="0"/>
                <a:ea typeface="微软雅黑" panose="020B0503020204020204" pitchFamily="34" charset="-122"/>
              </a:rPr>
              <a:t>假设检验</a:t>
            </a:r>
            <a:endParaRPr lang="zh-CN" altLang="en-US" sz="2800" b="1" dirty="0">
              <a:solidFill>
                <a:schemeClr val="accent1"/>
              </a:solidFill>
              <a:latin typeface="Times New Roman" panose="02020603050405020304" charset="0"/>
              <a:ea typeface="微软雅黑" panose="020B0503020204020204" pitchFamily="34" charset="-122"/>
            </a:endParaRPr>
          </a:p>
        </p:txBody>
      </p:sp>
      <p:sp>
        <p:nvSpPr>
          <p:cNvPr id="36" name="矩形: 圆角 35"/>
          <p:cNvSpPr/>
          <p:nvPr/>
        </p:nvSpPr>
        <p:spPr>
          <a:xfrm rot="2700000" flipH="1">
            <a:off x="-362154" y="502441"/>
            <a:ext cx="724306" cy="724771"/>
          </a:xfrm>
          <a:custGeom>
            <a:avLst/>
            <a:gdLst>
              <a:gd name="adj" fmla="val 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141" h="1141">
                <a:moveTo>
                  <a:pt x="0" y="0"/>
                </a:moveTo>
                <a:lnTo>
                  <a:pt x="1141" y="0"/>
                </a:lnTo>
                <a:lnTo>
                  <a:pt x="1141" y="24"/>
                </a:lnTo>
                <a:lnTo>
                  <a:pt x="24" y="1141"/>
                </a:lnTo>
                <a:lnTo>
                  <a:pt x="0" y="114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8" name="直接连接符 17"/>
          <p:cNvCxnSpPr/>
          <p:nvPr/>
        </p:nvCxnSpPr>
        <p:spPr>
          <a:xfrm>
            <a:off x="728347" y="1013545"/>
            <a:ext cx="10405745" cy="4445"/>
          </a:xfrm>
          <a:prstGeom prst="line">
            <a:avLst/>
          </a:prstGeom>
          <a:ln w="222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1586254" y="1422370"/>
            <a:ext cx="9547837" cy="123644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2000" b="1" dirty="0">
                <a:solidFill>
                  <a:srgbClr val="323F4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依据“小概率原理”，先假设     是正确的，在此假定下构造一个概率不超过    的小概率事件   ，如果经过一次抽样检验，小概率事件   出现，则拒绝     ，否则接受     </a:t>
            </a:r>
            <a:r>
              <a:rPr lang="en-US" altLang="zh-CN" sz="2000" b="1" dirty="0">
                <a:solidFill>
                  <a:srgbClr val="323F4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en-US" altLang="zh-CN" sz="2000" b="1" dirty="0">
              <a:solidFill>
                <a:srgbClr val="323F4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/>
        </p:nvGraphicFramePr>
        <p:xfrm>
          <a:off x="4994430" y="1535228"/>
          <a:ext cx="374650" cy="398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" name="AxMath" r:id="rId1" imgW="1143000" imgH="1143000" progId="Equation.AxMath">
                  <p:embed/>
                </p:oleObj>
              </mc:Choice>
              <mc:Fallback>
                <p:oleObj name="AxMath" r:id="rId1" imgW="1143000" imgH="1143000" progId="Equation.AxMath">
                  <p:embed/>
                  <p:pic>
                    <p:nvPicPr>
                      <p:cNvPr id="0" name="对象 9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994430" y="1535228"/>
                        <a:ext cx="374650" cy="3984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/>
        </p:nvGraphicFramePr>
        <p:xfrm>
          <a:off x="10256024" y="1524695"/>
          <a:ext cx="234950" cy="398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AxMath" r:id="rId3" imgW="1143000" imgH="1143000" progId="Equation.AxMath">
                  <p:embed/>
                </p:oleObj>
              </mc:Choice>
              <mc:Fallback>
                <p:oleObj name="AxMath" r:id="rId3" imgW="1143000" imgH="1143000" progId="Equation.AxMath">
                  <p:embed/>
                  <p:pic>
                    <p:nvPicPr>
                      <p:cNvPr id="0" name="对象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256024" y="1524695"/>
                        <a:ext cx="234950" cy="3984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/>
        </p:nvGraphicFramePr>
        <p:xfrm>
          <a:off x="2702311" y="1996246"/>
          <a:ext cx="258763" cy="398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" name="AxMath" r:id="rId5" imgW="1143000" imgH="1143000" progId="Equation.AxMath">
                  <p:embed/>
                </p:oleObj>
              </mc:Choice>
              <mc:Fallback>
                <p:oleObj name="AxMath" r:id="rId5" imgW="1143000" imgH="1143000" progId="Equation.AxMath">
                  <p:embed/>
                  <p:pic>
                    <p:nvPicPr>
                      <p:cNvPr id="0" name="对象 2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702311" y="1996246"/>
                        <a:ext cx="258763" cy="3984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/>
        </p:nvGraphicFramePr>
        <p:xfrm>
          <a:off x="7232620" y="1996639"/>
          <a:ext cx="258763" cy="398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" name="AxMath" r:id="rId7" imgW="1143000" imgH="1143000" progId="Equation.AxMath">
                  <p:embed/>
                </p:oleObj>
              </mc:Choice>
              <mc:Fallback>
                <p:oleObj name="AxMath" r:id="rId7" imgW="1143000" imgH="1143000" progId="Equation.AxMath">
                  <p:embed/>
                  <p:pic>
                    <p:nvPicPr>
                      <p:cNvPr id="0" name="对象 4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232620" y="1996639"/>
                        <a:ext cx="258763" cy="3984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/>
          <p:cNvGraphicFramePr>
            <a:graphicFrameLocks noChangeAspect="1"/>
          </p:cNvGraphicFramePr>
          <p:nvPr/>
        </p:nvGraphicFramePr>
        <p:xfrm>
          <a:off x="9019175" y="1996246"/>
          <a:ext cx="374650" cy="398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" name="AxMath" r:id="rId9" imgW="1143000" imgH="1143000" progId="Equation.AxMath">
                  <p:embed/>
                </p:oleObj>
              </mc:Choice>
              <mc:Fallback>
                <p:oleObj name="AxMath" r:id="rId9" imgW="1143000" imgH="1143000" progId="Equation.AxMath">
                  <p:embed/>
                  <p:pic>
                    <p:nvPicPr>
                      <p:cNvPr id="0" name="对象 2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9019175" y="1996246"/>
                        <a:ext cx="374650" cy="3984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/>
          <p:cNvGraphicFramePr>
            <a:graphicFrameLocks noChangeAspect="1"/>
          </p:cNvGraphicFramePr>
          <p:nvPr/>
        </p:nvGraphicFramePr>
        <p:xfrm>
          <a:off x="10658231" y="1996246"/>
          <a:ext cx="374650" cy="398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" name="AxMath" r:id="rId10" imgW="1143000" imgH="1143000" progId="Equation.AxMath">
                  <p:embed/>
                </p:oleObj>
              </mc:Choice>
              <mc:Fallback>
                <p:oleObj name="AxMath" r:id="rId10" imgW="1143000" imgH="1143000" progId="Equation.AxMath">
                  <p:embed/>
                  <p:pic>
                    <p:nvPicPr>
                      <p:cNvPr id="0" name="对象 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0658231" y="1996246"/>
                        <a:ext cx="374650" cy="3984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文本框 14"/>
          <p:cNvSpPr txBox="1"/>
          <p:nvPr/>
        </p:nvSpPr>
        <p:spPr>
          <a:xfrm>
            <a:off x="339604" y="1413492"/>
            <a:ext cx="1415052" cy="57426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2000" b="1" dirty="0">
                <a:solidFill>
                  <a:srgbClr val="323F4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基本思想：</a:t>
            </a:r>
            <a:endParaRPr lang="en-US" altLang="zh-CN" sz="2000" b="1" dirty="0">
              <a:solidFill>
                <a:srgbClr val="323F4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6" name="对象 15"/>
          <p:cNvGraphicFramePr>
            <a:graphicFrameLocks noChangeAspect="1"/>
          </p:cNvGraphicFramePr>
          <p:nvPr/>
        </p:nvGraphicFramePr>
        <p:xfrm>
          <a:off x="1637181" y="2459578"/>
          <a:ext cx="234950" cy="398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" name="AxMath" r:id="rId11" imgW="1143000" imgH="1143000" progId="Equation.AxMath">
                  <p:embed/>
                </p:oleObj>
              </mc:Choice>
              <mc:Fallback>
                <p:oleObj name="AxMath" r:id="rId11" imgW="1143000" imgH="1143000" progId="Equation.AxMath">
                  <p:embed/>
                  <p:pic>
                    <p:nvPicPr>
                      <p:cNvPr id="0" name="对象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37181" y="2459578"/>
                        <a:ext cx="234950" cy="3984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文本框 18"/>
          <p:cNvSpPr txBox="1"/>
          <p:nvPr/>
        </p:nvSpPr>
        <p:spPr>
          <a:xfrm>
            <a:off x="1779774" y="2371674"/>
            <a:ext cx="1620149" cy="57426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b="1" dirty="0">
                <a:solidFill>
                  <a:srgbClr val="323F4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：显著水平</a:t>
            </a:r>
            <a:endParaRPr lang="en-US" altLang="zh-CN" sz="2000" b="1" dirty="0">
              <a:solidFill>
                <a:srgbClr val="323F4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289230" y="3297083"/>
            <a:ext cx="2503428" cy="57426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2000" b="1" dirty="0">
                <a:solidFill>
                  <a:srgbClr val="323F4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假设检验的两类错误</a:t>
            </a:r>
            <a:endParaRPr lang="en-US" altLang="zh-CN" sz="2000" b="1" dirty="0">
              <a:solidFill>
                <a:srgbClr val="323F4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4001501" y="3105517"/>
            <a:ext cx="6589559" cy="87747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b="1" dirty="0">
                <a:solidFill>
                  <a:srgbClr val="323F4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第一类错误：“弃真”，原假设      是对的，却拒绝了原假设；</a:t>
            </a:r>
            <a:endParaRPr lang="en-US" altLang="zh-CN" b="1" dirty="0">
              <a:solidFill>
                <a:srgbClr val="323F4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b="1" dirty="0">
                <a:solidFill>
                  <a:srgbClr val="323F4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第二类错误：“取伪”，原假设      是错的，却接受了原假设。</a:t>
            </a:r>
            <a:endParaRPr lang="en-US" altLang="zh-CN" b="1" dirty="0">
              <a:solidFill>
                <a:srgbClr val="323F4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2" name="对象 21"/>
          <p:cNvGraphicFramePr>
            <a:graphicFrameLocks noChangeAspect="1"/>
          </p:cNvGraphicFramePr>
          <p:nvPr/>
        </p:nvGraphicFramePr>
        <p:xfrm>
          <a:off x="7287238" y="3193419"/>
          <a:ext cx="374650" cy="398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" name="AxMath" r:id="rId12" imgW="1143000" imgH="1143000" progId="Equation.AxMath">
                  <p:embed/>
                </p:oleObj>
              </mc:Choice>
              <mc:Fallback>
                <p:oleObj name="AxMath" r:id="rId12" imgW="1143000" imgH="1143000" progId="Equation.AxMath">
                  <p:embed/>
                  <p:pic>
                    <p:nvPicPr>
                      <p:cNvPr id="0" name="对象 2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7287238" y="3193419"/>
                        <a:ext cx="374650" cy="3984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对象 23"/>
          <p:cNvGraphicFramePr>
            <a:graphicFrameLocks noChangeAspect="1"/>
          </p:cNvGraphicFramePr>
          <p:nvPr/>
        </p:nvGraphicFramePr>
        <p:xfrm>
          <a:off x="7287238" y="3605959"/>
          <a:ext cx="374650" cy="398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" name="AxMath" r:id="rId13" imgW="1143000" imgH="1143000" progId="Equation.AxMath">
                  <p:embed/>
                </p:oleObj>
              </mc:Choice>
              <mc:Fallback>
                <p:oleObj name="AxMath" r:id="rId13" imgW="1143000" imgH="1143000" progId="Equation.AxMath">
                  <p:embed/>
                  <p:pic>
                    <p:nvPicPr>
                      <p:cNvPr id="0" name="对象 13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7287238" y="3605959"/>
                        <a:ext cx="374650" cy="3984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左大括号 25"/>
          <p:cNvSpPr/>
          <p:nvPr/>
        </p:nvSpPr>
        <p:spPr>
          <a:xfrm>
            <a:off x="3792658" y="3304747"/>
            <a:ext cx="208843" cy="574269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aphicFrame>
        <p:nvGraphicFramePr>
          <p:cNvPr id="27" name="对象 26"/>
          <p:cNvGraphicFramePr>
            <a:graphicFrameLocks noChangeAspect="1"/>
          </p:cNvGraphicFramePr>
          <p:nvPr/>
        </p:nvGraphicFramePr>
        <p:xfrm>
          <a:off x="678579" y="4460481"/>
          <a:ext cx="4564990" cy="3632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" name="AxMath" r:id="rId14" imgW="1143000" imgH="1143000" progId="Equation.AxMath">
                  <p:embed/>
                </p:oleObj>
              </mc:Choice>
              <mc:Fallback>
                <p:oleObj name="AxMath" r:id="rId14" imgW="1143000" imgH="1143000" progId="Equation.AxMath">
                  <p:embed/>
                  <p:pic>
                    <p:nvPicPr>
                      <p:cNvPr id="0" name="对象 9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678579" y="4460481"/>
                        <a:ext cx="4564990" cy="36320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对象 28"/>
          <p:cNvGraphicFramePr>
            <a:graphicFrameLocks noChangeAspect="1"/>
          </p:cNvGraphicFramePr>
          <p:nvPr/>
        </p:nvGraphicFramePr>
        <p:xfrm>
          <a:off x="678579" y="4870704"/>
          <a:ext cx="4564990" cy="3629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" name="AxMath" r:id="rId16" imgW="1143000" imgH="1143000" progId="Equation.AxMath">
                  <p:embed/>
                </p:oleObj>
              </mc:Choice>
              <mc:Fallback>
                <p:oleObj name="AxMath" r:id="rId16" imgW="1143000" imgH="1143000" progId="Equation.AxMath">
                  <p:embed/>
                  <p:pic>
                    <p:nvPicPr>
                      <p:cNvPr id="0" name="对象 16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678579" y="4870704"/>
                        <a:ext cx="4564990" cy="36298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" name="文本框 30"/>
          <p:cNvSpPr txBox="1"/>
          <p:nvPr/>
        </p:nvSpPr>
        <p:spPr>
          <a:xfrm>
            <a:off x="5567165" y="4355058"/>
            <a:ext cx="6156095" cy="93725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b="1" dirty="0">
                <a:solidFill>
                  <a:srgbClr val="323F4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两类错误互相制约，通常选定显著性水平                   建立检验法则，使犯第一类错误的概率不大于    </a:t>
            </a:r>
            <a:r>
              <a:rPr lang="en-US" altLang="zh-CN" b="1" dirty="0">
                <a:solidFill>
                  <a:srgbClr val="323F4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en-US" altLang="zh-CN" b="1" dirty="0">
              <a:solidFill>
                <a:srgbClr val="323F4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32" name="对象 31"/>
          <p:cNvGraphicFramePr>
            <a:graphicFrameLocks noChangeAspect="1"/>
          </p:cNvGraphicFramePr>
          <p:nvPr/>
        </p:nvGraphicFramePr>
        <p:xfrm>
          <a:off x="9814771" y="4474713"/>
          <a:ext cx="1231723" cy="3352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" name="AxMath" r:id="rId18" imgW="1143000" imgH="1143000" progId="Equation.AxMath">
                  <p:embed/>
                </p:oleObj>
              </mc:Choice>
              <mc:Fallback>
                <p:oleObj name="AxMath" r:id="rId18" imgW="1143000" imgH="1143000" progId="Equation.AxMath">
                  <p:embed/>
                  <p:pic>
                    <p:nvPicPr>
                      <p:cNvPr id="0" name="对象 9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9814771" y="4474713"/>
                        <a:ext cx="1231723" cy="33522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对象 34"/>
          <p:cNvGraphicFramePr>
            <a:graphicFrameLocks noChangeAspect="1"/>
          </p:cNvGraphicFramePr>
          <p:nvPr/>
        </p:nvGraphicFramePr>
        <p:xfrm>
          <a:off x="9823649" y="4900986"/>
          <a:ext cx="190500" cy="322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" name="AxMath" r:id="rId20" imgW="1143000" imgH="1143000" progId="Equation.AxMath">
                  <p:embed/>
                </p:oleObj>
              </mc:Choice>
              <mc:Fallback>
                <p:oleObj name="AxMath" r:id="rId20" imgW="1143000" imgH="1143000" progId="Equation.AxMath">
                  <p:embed/>
                  <p:pic>
                    <p:nvPicPr>
                      <p:cNvPr id="0" name="对象 20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823649" y="4900986"/>
                        <a:ext cx="190500" cy="3222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" name="文本框 37"/>
          <p:cNvSpPr txBox="1"/>
          <p:nvPr/>
        </p:nvSpPr>
        <p:spPr>
          <a:xfrm>
            <a:off x="1289230" y="5557320"/>
            <a:ext cx="5530670" cy="57426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b="1" dirty="0">
                <a:solidFill>
                  <a:srgbClr val="323F4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原假设     的选取：与标准一致或与以往经验一致</a:t>
            </a:r>
            <a:r>
              <a:rPr lang="en-US" altLang="zh-CN" b="1" dirty="0">
                <a:solidFill>
                  <a:srgbClr val="323F4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en-US" altLang="zh-CN" b="1" dirty="0">
              <a:solidFill>
                <a:srgbClr val="323F4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39" name="对象 38"/>
          <p:cNvGraphicFramePr>
            <a:graphicFrameLocks noChangeAspect="1"/>
          </p:cNvGraphicFramePr>
          <p:nvPr/>
        </p:nvGraphicFramePr>
        <p:xfrm>
          <a:off x="2076846" y="5667375"/>
          <a:ext cx="335909" cy="3572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" name="AxMath" r:id="rId21" imgW="1143000" imgH="1143000" progId="Equation.AxMath">
                  <p:embed/>
                </p:oleObj>
              </mc:Choice>
              <mc:Fallback>
                <p:oleObj name="AxMath" r:id="rId21" imgW="1143000" imgH="1143000" progId="Equation.AxMath">
                  <p:embed/>
                  <p:pic>
                    <p:nvPicPr>
                      <p:cNvPr id="0" name="对象 12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076846" y="5667375"/>
                        <a:ext cx="335909" cy="3572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33"/>
          <p:cNvSpPr txBox="1"/>
          <p:nvPr/>
        </p:nvSpPr>
        <p:spPr>
          <a:xfrm>
            <a:off x="606425" y="352425"/>
            <a:ext cx="98449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zh-CN" sz="2800" b="1" dirty="0">
                <a:solidFill>
                  <a:schemeClr val="accent1"/>
                </a:solidFill>
                <a:latin typeface="Times New Roman" panose="02020603050405020304" charset="0"/>
                <a:ea typeface="微软雅黑" panose="020B0503020204020204" pitchFamily="34" charset="-122"/>
              </a:rPr>
              <a:t>3. </a:t>
            </a:r>
            <a:r>
              <a:rPr lang="zh-CN" altLang="en-US" sz="2800" b="1" dirty="0">
                <a:solidFill>
                  <a:schemeClr val="accent1"/>
                </a:solidFill>
                <a:latin typeface="Times New Roman" panose="02020603050405020304" charset="0"/>
                <a:ea typeface="微软雅黑" panose="020B0503020204020204" pitchFamily="34" charset="-122"/>
              </a:rPr>
              <a:t>参数估计与假设检验</a:t>
            </a:r>
            <a:r>
              <a:rPr lang="en-US" altLang="zh-CN" sz="2800" b="1" dirty="0">
                <a:solidFill>
                  <a:schemeClr val="accent1"/>
                </a:solidFill>
                <a:latin typeface="Times New Roman" panose="02020603050405020304" charset="0"/>
                <a:ea typeface="微软雅黑" panose="020B0503020204020204" pitchFamily="34" charset="-122"/>
              </a:rPr>
              <a:t>——</a:t>
            </a:r>
            <a:r>
              <a:rPr lang="zh-CN" altLang="en-US" sz="2800" b="1" dirty="0">
                <a:solidFill>
                  <a:schemeClr val="accent1"/>
                </a:solidFill>
                <a:latin typeface="Times New Roman" panose="02020603050405020304" charset="0"/>
                <a:ea typeface="微软雅黑" panose="020B0503020204020204" pitchFamily="34" charset="-122"/>
              </a:rPr>
              <a:t>假设检验</a:t>
            </a:r>
            <a:endParaRPr lang="zh-CN" altLang="en-US" sz="2800" b="1" dirty="0">
              <a:solidFill>
                <a:schemeClr val="accent1"/>
              </a:solidFill>
              <a:latin typeface="Times New Roman" panose="02020603050405020304" charset="0"/>
              <a:ea typeface="微软雅黑" panose="020B0503020204020204" pitchFamily="34" charset="-122"/>
            </a:endParaRPr>
          </a:p>
        </p:txBody>
      </p:sp>
      <p:sp>
        <p:nvSpPr>
          <p:cNvPr id="36" name="矩形: 圆角 35"/>
          <p:cNvSpPr/>
          <p:nvPr/>
        </p:nvSpPr>
        <p:spPr>
          <a:xfrm rot="2700000" flipH="1">
            <a:off x="-362154" y="502441"/>
            <a:ext cx="724306" cy="724771"/>
          </a:xfrm>
          <a:custGeom>
            <a:avLst/>
            <a:gdLst>
              <a:gd name="adj" fmla="val 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141" h="1141">
                <a:moveTo>
                  <a:pt x="0" y="0"/>
                </a:moveTo>
                <a:lnTo>
                  <a:pt x="1141" y="0"/>
                </a:lnTo>
                <a:lnTo>
                  <a:pt x="1141" y="24"/>
                </a:lnTo>
                <a:lnTo>
                  <a:pt x="24" y="1141"/>
                </a:lnTo>
                <a:lnTo>
                  <a:pt x="0" y="114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8" name="直接连接符 17"/>
          <p:cNvCxnSpPr/>
          <p:nvPr/>
        </p:nvCxnSpPr>
        <p:spPr>
          <a:xfrm>
            <a:off x="728347" y="1013545"/>
            <a:ext cx="10405745" cy="4445"/>
          </a:xfrm>
          <a:prstGeom prst="line">
            <a:avLst/>
          </a:prstGeom>
          <a:ln w="222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606425" y="1377153"/>
            <a:ext cx="1404152" cy="5232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2000" b="1" dirty="0">
                <a:solidFill>
                  <a:srgbClr val="323F4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一、</a:t>
            </a:r>
            <a:r>
              <a:rPr lang="en-US" altLang="zh-CN" sz="2000" b="1" dirty="0">
                <a:solidFill>
                  <a:srgbClr val="323F4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sz="2000" b="1" dirty="0">
                <a:solidFill>
                  <a:srgbClr val="323F4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检验：</a:t>
            </a:r>
            <a:endParaRPr lang="en-US" altLang="zh-CN" sz="2000" b="1" dirty="0">
              <a:solidFill>
                <a:srgbClr val="323F4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/>
        </p:nvGraphicFramePr>
        <p:xfrm>
          <a:off x="1118586" y="1501502"/>
          <a:ext cx="213588" cy="3988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" name="AxMath" r:id="rId1" imgW="1143000" imgH="1143000" progId="Equation.AxMath">
                  <p:embed/>
                </p:oleObj>
              </mc:Choice>
              <mc:Fallback>
                <p:oleObj name="AxMath" r:id="rId1" imgW="1143000" imgH="1143000" progId="Equation.AxMath">
                  <p:embed/>
                  <p:pic>
                    <p:nvPicPr>
                      <p:cNvPr id="0" name="图片 1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118586" y="1501502"/>
                        <a:ext cx="213588" cy="39887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2223640" y="1377153"/>
            <a:ext cx="6556375" cy="5232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2000" b="1" dirty="0">
                <a:solidFill>
                  <a:srgbClr val="323F4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设总体</a:t>
            </a:r>
            <a:r>
              <a:rPr lang="en-US" altLang="zh-CN" sz="2000" b="1" dirty="0">
                <a:solidFill>
                  <a:srgbClr val="323F4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</a:t>
            </a:r>
            <a:r>
              <a:rPr lang="zh-CN" altLang="en-US" sz="2000" b="1" dirty="0">
                <a:solidFill>
                  <a:srgbClr val="323F4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   已知，选取检验统计量</a:t>
            </a:r>
            <a:endParaRPr lang="en-US" altLang="zh-CN" sz="2000" b="1" dirty="0">
              <a:solidFill>
                <a:srgbClr val="323F4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/>
        </p:nvGraphicFramePr>
        <p:xfrm>
          <a:off x="3143219" y="1509746"/>
          <a:ext cx="1362723" cy="3906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" name="AxMath" r:id="rId3" imgW="1143000" imgH="1143000" progId="Equation.AxMath">
                  <p:embed/>
                </p:oleObj>
              </mc:Choice>
              <mc:Fallback>
                <p:oleObj name="AxMath" r:id="rId3" imgW="1143000" imgH="1143000" progId="Equation.AxMath">
                  <p:embed/>
                  <p:pic>
                    <p:nvPicPr>
                      <p:cNvPr id="0" name="对象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143219" y="1509746"/>
                        <a:ext cx="1362723" cy="39062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/>
        </p:nvGraphicFramePr>
        <p:xfrm>
          <a:off x="4672027" y="1519498"/>
          <a:ext cx="314325" cy="374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" name="AxMath" r:id="rId5" imgW="1143000" imgH="1143000" progId="Equation.AxMath">
                  <p:embed/>
                </p:oleObj>
              </mc:Choice>
              <mc:Fallback>
                <p:oleObj name="AxMath" r:id="rId5" imgW="1143000" imgH="1143000" progId="Equation.AxMath">
                  <p:embed/>
                  <p:pic>
                    <p:nvPicPr>
                      <p:cNvPr id="0" name="对象 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672027" y="1519498"/>
                        <a:ext cx="314325" cy="374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/>
          <p:cNvGraphicFramePr>
            <a:graphicFrameLocks noChangeAspect="1"/>
          </p:cNvGraphicFramePr>
          <p:nvPr/>
        </p:nvGraphicFramePr>
        <p:xfrm>
          <a:off x="7624469" y="1297865"/>
          <a:ext cx="1349375" cy="814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" name="AxMath" r:id="rId7" imgW="1143000" imgH="1143000" progId="Equation.AxMath">
                  <p:embed/>
                </p:oleObj>
              </mc:Choice>
              <mc:Fallback>
                <p:oleObj name="AxMath" r:id="rId7" imgW="1143000" imgH="1143000" progId="Equation.AxMath">
                  <p:embed/>
                  <p:pic>
                    <p:nvPicPr>
                      <p:cNvPr id="0" name="对象 6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624469" y="1297865"/>
                        <a:ext cx="1349375" cy="8143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文本框 11"/>
          <p:cNvSpPr txBox="1"/>
          <p:nvPr/>
        </p:nvSpPr>
        <p:spPr>
          <a:xfrm>
            <a:off x="1014797" y="2179351"/>
            <a:ext cx="6131726" cy="5232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fontAlgn="auto">
              <a:lnSpc>
                <a:spcPct val="150000"/>
              </a:lnSpc>
            </a:pPr>
            <a:r>
              <a:rPr lang="en-US" altLang="zh-CN" b="1" dirty="0">
                <a:solidFill>
                  <a:srgbClr val="323F4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 </a:t>
            </a:r>
            <a:r>
              <a:rPr lang="zh-CN" altLang="en-US" b="1" dirty="0">
                <a:solidFill>
                  <a:srgbClr val="323F4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检验                    ，拒绝域为                                       </a:t>
            </a:r>
            <a:r>
              <a:rPr lang="en-US" altLang="zh-CN" b="1" dirty="0">
                <a:solidFill>
                  <a:srgbClr val="323F4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en-US" altLang="zh-CN" b="1" dirty="0">
              <a:solidFill>
                <a:srgbClr val="323F4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3" name="对象 12"/>
          <p:cNvGraphicFramePr>
            <a:graphicFrameLocks noChangeAspect="1"/>
          </p:cNvGraphicFramePr>
          <p:nvPr/>
        </p:nvGraphicFramePr>
        <p:xfrm>
          <a:off x="1862593" y="2283647"/>
          <a:ext cx="1338262" cy="398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" name="AxMath" r:id="rId9" imgW="1143000" imgH="1143000" progId="Equation.AxMath">
                  <p:embed/>
                </p:oleObj>
              </mc:Choice>
              <mc:Fallback>
                <p:oleObj name="AxMath" r:id="rId9" imgW="1143000" imgH="1143000" progId="Equation.AxMath">
                  <p:embed/>
                  <p:pic>
                    <p:nvPicPr>
                      <p:cNvPr id="0" name="对象 3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862593" y="2283647"/>
                        <a:ext cx="1338262" cy="398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对象 14"/>
          <p:cNvGraphicFramePr>
            <a:graphicFrameLocks noChangeAspect="1"/>
          </p:cNvGraphicFramePr>
          <p:nvPr/>
        </p:nvGraphicFramePr>
        <p:xfrm>
          <a:off x="4414072" y="2109022"/>
          <a:ext cx="2636838" cy="747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" name="AxMath" r:id="rId11" imgW="1143000" imgH="1143000" progId="Equation.AxMath">
                  <p:embed/>
                </p:oleObj>
              </mc:Choice>
              <mc:Fallback>
                <p:oleObj name="AxMath" r:id="rId11" imgW="1143000" imgH="1143000" progId="Equation.AxMath">
                  <p:embed/>
                  <p:pic>
                    <p:nvPicPr>
                      <p:cNvPr id="0" name="对象 13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414072" y="2109022"/>
                        <a:ext cx="2636838" cy="7477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7" name="图片 1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296025" y="1104757"/>
            <a:ext cx="1647617" cy="1821757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1014797" y="2989151"/>
            <a:ext cx="6131726" cy="5232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fontAlgn="auto">
              <a:lnSpc>
                <a:spcPct val="150000"/>
              </a:lnSpc>
            </a:pPr>
            <a:r>
              <a:rPr lang="en-US" altLang="zh-CN" b="1" dirty="0">
                <a:solidFill>
                  <a:srgbClr val="323F4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</a:t>
            </a:r>
            <a:r>
              <a:rPr lang="zh-CN" altLang="en-US" b="1" dirty="0">
                <a:solidFill>
                  <a:srgbClr val="323F4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检验                    ，拒绝域为                                    </a:t>
            </a:r>
            <a:r>
              <a:rPr lang="en-US" altLang="zh-CN" b="1" dirty="0">
                <a:solidFill>
                  <a:srgbClr val="323F4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en-US" altLang="zh-CN" b="1" dirty="0">
              <a:solidFill>
                <a:srgbClr val="323F4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0" name="对象 19"/>
          <p:cNvGraphicFramePr>
            <a:graphicFrameLocks noChangeAspect="1"/>
          </p:cNvGraphicFramePr>
          <p:nvPr/>
        </p:nvGraphicFramePr>
        <p:xfrm>
          <a:off x="1862593" y="3110762"/>
          <a:ext cx="1338262" cy="398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" name="AxMath" r:id="rId14" imgW="1143000" imgH="1143000" progId="Equation.AxMath">
                  <p:embed/>
                </p:oleObj>
              </mc:Choice>
              <mc:Fallback>
                <p:oleObj name="AxMath" r:id="rId14" imgW="1143000" imgH="1143000" progId="Equation.AxMath">
                  <p:embed/>
                  <p:pic>
                    <p:nvPicPr>
                      <p:cNvPr id="0" name="对象 9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1862593" y="3110762"/>
                        <a:ext cx="1338262" cy="398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对象 21"/>
          <p:cNvGraphicFramePr>
            <a:graphicFrameLocks noChangeAspect="1"/>
          </p:cNvGraphicFramePr>
          <p:nvPr/>
        </p:nvGraphicFramePr>
        <p:xfrm>
          <a:off x="4414072" y="2936361"/>
          <a:ext cx="2416175" cy="735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" name="AxMath" r:id="rId16" imgW="1143000" imgH="1143000" progId="Equation.AxMath">
                  <p:embed/>
                </p:oleObj>
              </mc:Choice>
              <mc:Fallback>
                <p:oleObj name="AxMath" r:id="rId16" imgW="1143000" imgH="1143000" progId="Equation.AxMath">
                  <p:embed/>
                  <p:pic>
                    <p:nvPicPr>
                      <p:cNvPr id="0" name="对象 10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4414072" y="2936361"/>
                        <a:ext cx="2416175" cy="7350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文本框 23"/>
          <p:cNvSpPr txBox="1"/>
          <p:nvPr/>
        </p:nvSpPr>
        <p:spPr>
          <a:xfrm>
            <a:off x="1014796" y="3821336"/>
            <a:ext cx="6273769" cy="5232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fontAlgn="auto">
              <a:lnSpc>
                <a:spcPct val="150000"/>
              </a:lnSpc>
            </a:pPr>
            <a:r>
              <a:rPr lang="en-US" altLang="zh-CN" b="1" dirty="0">
                <a:solidFill>
                  <a:srgbClr val="323F4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 </a:t>
            </a:r>
            <a:r>
              <a:rPr lang="zh-CN" altLang="en-US" b="1" dirty="0">
                <a:solidFill>
                  <a:srgbClr val="323F4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检验                    ，拒绝域为                                        </a:t>
            </a:r>
            <a:r>
              <a:rPr lang="en-US" altLang="zh-CN" b="1" dirty="0">
                <a:solidFill>
                  <a:srgbClr val="323F4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en-US" altLang="zh-CN" b="1" dirty="0">
              <a:solidFill>
                <a:srgbClr val="323F4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5" name="对象 24"/>
          <p:cNvGraphicFramePr>
            <a:graphicFrameLocks noChangeAspect="1"/>
          </p:cNvGraphicFramePr>
          <p:nvPr/>
        </p:nvGraphicFramePr>
        <p:xfrm>
          <a:off x="1862593" y="3942947"/>
          <a:ext cx="1338262" cy="398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" name="AxMath" r:id="rId18" imgW="1143000" imgH="1143000" progId="Equation.AxMath">
                  <p:embed/>
                </p:oleObj>
              </mc:Choice>
              <mc:Fallback>
                <p:oleObj name="AxMath" r:id="rId18" imgW="1143000" imgH="1143000" progId="Equation.AxMath">
                  <p:embed/>
                  <p:pic>
                    <p:nvPicPr>
                      <p:cNvPr id="0" name="对象 14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1862593" y="3942947"/>
                        <a:ext cx="1338262" cy="398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对象 26"/>
          <p:cNvGraphicFramePr>
            <a:graphicFrameLocks noChangeAspect="1"/>
          </p:cNvGraphicFramePr>
          <p:nvPr/>
        </p:nvGraphicFramePr>
        <p:xfrm>
          <a:off x="4414072" y="3773878"/>
          <a:ext cx="2644775" cy="73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" name="AxMath" r:id="rId20" imgW="1143000" imgH="1143000" progId="Equation.AxMath">
                  <p:embed/>
                </p:oleObj>
              </mc:Choice>
              <mc:Fallback>
                <p:oleObj name="AxMath" r:id="rId20" imgW="1143000" imgH="1143000" progId="Equation.AxMath">
                  <p:embed/>
                  <p:pic>
                    <p:nvPicPr>
                      <p:cNvPr id="0" name="对象 15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4414072" y="3773878"/>
                        <a:ext cx="2644775" cy="736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9" name="图片 28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7697660" y="2341400"/>
            <a:ext cx="1512302" cy="1271568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9296025" y="3378868"/>
            <a:ext cx="1519525" cy="1271569"/>
          </a:xfrm>
          <a:prstGeom prst="rect">
            <a:avLst/>
          </a:prstGeom>
        </p:spPr>
      </p:pic>
      <p:sp>
        <p:nvSpPr>
          <p:cNvPr id="31" name="文本框 30"/>
          <p:cNvSpPr txBox="1"/>
          <p:nvPr/>
        </p:nvSpPr>
        <p:spPr>
          <a:xfrm>
            <a:off x="802472" y="4647905"/>
            <a:ext cx="9504502" cy="5232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1600" b="1" dirty="0">
                <a:solidFill>
                  <a:srgbClr val="323F4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与置信区间的联系：检验                   ，对    作区间估计，置信区间包含     则接收，不包含      则拒绝</a:t>
            </a:r>
            <a:r>
              <a:rPr lang="en-US" altLang="zh-CN" sz="1600" b="1" dirty="0">
                <a:solidFill>
                  <a:srgbClr val="323F4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en-US" altLang="zh-CN" sz="1600" b="1" dirty="0">
              <a:solidFill>
                <a:srgbClr val="323F4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32" name="对象 31"/>
          <p:cNvGraphicFramePr>
            <a:graphicFrameLocks noChangeAspect="1"/>
          </p:cNvGraphicFramePr>
          <p:nvPr/>
        </p:nvGraphicFramePr>
        <p:xfrm>
          <a:off x="3143219" y="4750742"/>
          <a:ext cx="1151200" cy="3427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" name="AxMath" r:id="rId24" imgW="1143000" imgH="1143000" progId="Equation.AxMath">
                  <p:embed/>
                </p:oleObj>
              </mc:Choice>
              <mc:Fallback>
                <p:oleObj name="AxMath" r:id="rId24" imgW="1143000" imgH="1143000" progId="Equation.AxMath">
                  <p:embed/>
                  <p:pic>
                    <p:nvPicPr>
                      <p:cNvPr id="0" name="对象 9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143219" y="4750742"/>
                        <a:ext cx="1151200" cy="3427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对象 34"/>
          <p:cNvGraphicFramePr>
            <a:graphicFrameLocks noChangeAspect="1"/>
          </p:cNvGraphicFramePr>
          <p:nvPr/>
        </p:nvGraphicFramePr>
        <p:xfrm>
          <a:off x="4729176" y="4721423"/>
          <a:ext cx="200025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" name="AxMath" r:id="rId25" imgW="1143000" imgH="1143000" progId="Equation.AxMath">
                  <p:embed/>
                </p:oleObj>
              </mc:Choice>
              <mc:Fallback>
                <p:oleObj name="AxMath" r:id="rId25" imgW="1143000" imgH="1143000" progId="Equation.AxMath">
                  <p:embed/>
                  <p:pic>
                    <p:nvPicPr>
                      <p:cNvPr id="0" name="对象 25"/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4729176" y="4721423"/>
                        <a:ext cx="200025" cy="342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对象 37"/>
          <p:cNvGraphicFramePr>
            <a:graphicFrameLocks noChangeAspect="1"/>
          </p:cNvGraphicFramePr>
          <p:nvPr/>
        </p:nvGraphicFramePr>
        <p:xfrm>
          <a:off x="7388224" y="4715088"/>
          <a:ext cx="273050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" name="AxMath" r:id="rId27" imgW="1143000" imgH="1143000" progId="Equation.AxMath">
                  <p:embed/>
                </p:oleObj>
              </mc:Choice>
              <mc:Fallback>
                <p:oleObj name="AxMath" r:id="rId27" imgW="1143000" imgH="1143000" progId="Equation.AxMath">
                  <p:embed/>
                  <p:pic>
                    <p:nvPicPr>
                      <p:cNvPr id="0" name="对象 28"/>
                      <p:cNvPicPr/>
                      <p:nvPr/>
                    </p:nvPicPr>
                    <p:blipFill>
                      <a:blip r:embed="rId28"/>
                      <a:stretch>
                        <a:fillRect/>
                      </a:stretch>
                    </p:blipFill>
                    <p:spPr>
                      <a:xfrm>
                        <a:off x="7388224" y="4715088"/>
                        <a:ext cx="273050" cy="342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" name="对象 39"/>
          <p:cNvGraphicFramePr>
            <a:graphicFrameLocks noChangeAspect="1"/>
          </p:cNvGraphicFramePr>
          <p:nvPr/>
        </p:nvGraphicFramePr>
        <p:xfrm>
          <a:off x="9159500" y="4712846"/>
          <a:ext cx="273050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" name="AxMath" r:id="rId29" imgW="1143000" imgH="1143000" progId="Equation.AxMath">
                  <p:embed/>
                </p:oleObj>
              </mc:Choice>
              <mc:Fallback>
                <p:oleObj name="AxMath" r:id="rId29" imgW="1143000" imgH="1143000" progId="Equation.AxMath">
                  <p:embed/>
                  <p:pic>
                    <p:nvPicPr>
                      <p:cNvPr id="0" name="对象 30"/>
                      <p:cNvPicPr/>
                      <p:nvPr/>
                    </p:nvPicPr>
                    <p:blipFill>
                      <a:blip r:embed="rId28"/>
                      <a:stretch>
                        <a:fillRect/>
                      </a:stretch>
                    </p:blipFill>
                    <p:spPr>
                      <a:xfrm>
                        <a:off x="9159500" y="4712846"/>
                        <a:ext cx="273050" cy="342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2" name="图片 41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606425" y="5338502"/>
            <a:ext cx="5960892" cy="1187779"/>
          </a:xfrm>
          <a:prstGeom prst="rect">
            <a:avLst/>
          </a:prstGeom>
        </p:spPr>
      </p:pic>
      <p:pic>
        <p:nvPicPr>
          <p:cNvPr id="43" name="图片 42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6785395" y="5270851"/>
            <a:ext cx="5034346" cy="1246126"/>
          </a:xfrm>
          <a:prstGeom prst="rect">
            <a:avLst/>
          </a:prstGeom>
        </p:spPr>
      </p:pic>
      <p:sp>
        <p:nvSpPr>
          <p:cNvPr id="44" name="矩形 43"/>
          <p:cNvSpPr/>
          <p:nvPr/>
        </p:nvSpPr>
        <p:spPr>
          <a:xfrm>
            <a:off x="512325" y="5226347"/>
            <a:ext cx="11307415" cy="1350683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33"/>
          <p:cNvSpPr txBox="1"/>
          <p:nvPr/>
        </p:nvSpPr>
        <p:spPr>
          <a:xfrm>
            <a:off x="606425" y="352425"/>
            <a:ext cx="98449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zh-CN" sz="2800" b="1" dirty="0">
                <a:solidFill>
                  <a:schemeClr val="accent1"/>
                </a:solidFill>
                <a:latin typeface="Times New Roman" panose="02020603050405020304" charset="0"/>
                <a:ea typeface="微软雅黑" panose="020B0503020204020204" pitchFamily="34" charset="-122"/>
              </a:rPr>
              <a:t>3. </a:t>
            </a:r>
            <a:r>
              <a:rPr lang="zh-CN" altLang="en-US" sz="2800" b="1" dirty="0">
                <a:solidFill>
                  <a:schemeClr val="accent1"/>
                </a:solidFill>
                <a:latin typeface="Times New Roman" panose="02020603050405020304" charset="0"/>
                <a:ea typeface="微软雅黑" panose="020B0503020204020204" pitchFamily="34" charset="-122"/>
              </a:rPr>
              <a:t>参数估计与假设检验</a:t>
            </a:r>
            <a:r>
              <a:rPr lang="en-US" altLang="zh-CN" sz="2800" b="1" dirty="0">
                <a:solidFill>
                  <a:schemeClr val="accent1"/>
                </a:solidFill>
                <a:latin typeface="Times New Roman" panose="02020603050405020304" charset="0"/>
                <a:ea typeface="微软雅黑" panose="020B0503020204020204" pitchFamily="34" charset="-122"/>
              </a:rPr>
              <a:t>——</a:t>
            </a:r>
            <a:r>
              <a:rPr lang="zh-CN" altLang="en-US" sz="2800" b="1" dirty="0">
                <a:solidFill>
                  <a:schemeClr val="accent1"/>
                </a:solidFill>
                <a:latin typeface="Times New Roman" panose="02020603050405020304" charset="0"/>
                <a:ea typeface="微软雅黑" panose="020B0503020204020204" pitchFamily="34" charset="-122"/>
              </a:rPr>
              <a:t>假设检验</a:t>
            </a:r>
            <a:endParaRPr lang="zh-CN" altLang="en-US" sz="2800" b="1" dirty="0">
              <a:solidFill>
                <a:schemeClr val="accent1"/>
              </a:solidFill>
              <a:latin typeface="Times New Roman" panose="02020603050405020304" charset="0"/>
              <a:ea typeface="微软雅黑" panose="020B0503020204020204" pitchFamily="34" charset="-122"/>
            </a:endParaRPr>
          </a:p>
        </p:txBody>
      </p:sp>
      <p:sp>
        <p:nvSpPr>
          <p:cNvPr id="36" name="矩形: 圆角 35"/>
          <p:cNvSpPr/>
          <p:nvPr/>
        </p:nvSpPr>
        <p:spPr>
          <a:xfrm rot="2700000" flipH="1">
            <a:off x="-362154" y="502441"/>
            <a:ext cx="724306" cy="724771"/>
          </a:xfrm>
          <a:custGeom>
            <a:avLst/>
            <a:gdLst>
              <a:gd name="adj" fmla="val 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141" h="1141">
                <a:moveTo>
                  <a:pt x="0" y="0"/>
                </a:moveTo>
                <a:lnTo>
                  <a:pt x="1141" y="0"/>
                </a:lnTo>
                <a:lnTo>
                  <a:pt x="1141" y="24"/>
                </a:lnTo>
                <a:lnTo>
                  <a:pt x="24" y="1141"/>
                </a:lnTo>
                <a:lnTo>
                  <a:pt x="0" y="114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8" name="直接连接符 17"/>
          <p:cNvCxnSpPr/>
          <p:nvPr/>
        </p:nvCxnSpPr>
        <p:spPr>
          <a:xfrm>
            <a:off x="728347" y="1013545"/>
            <a:ext cx="10405745" cy="4445"/>
          </a:xfrm>
          <a:prstGeom prst="line">
            <a:avLst/>
          </a:prstGeom>
          <a:ln w="222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606425" y="1377153"/>
            <a:ext cx="1404152" cy="5232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2000" b="1" dirty="0">
                <a:solidFill>
                  <a:srgbClr val="323F4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二、</a:t>
            </a:r>
            <a:r>
              <a:rPr lang="en-US" altLang="zh-CN" sz="2000" b="1" dirty="0">
                <a:solidFill>
                  <a:srgbClr val="323F4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sz="2000" b="1" dirty="0">
                <a:solidFill>
                  <a:srgbClr val="323F4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检验：</a:t>
            </a:r>
            <a:endParaRPr lang="en-US" altLang="zh-CN" sz="2000" b="1" dirty="0">
              <a:solidFill>
                <a:srgbClr val="323F4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/>
        </p:nvGraphicFramePr>
        <p:xfrm>
          <a:off x="1146175" y="1501775"/>
          <a:ext cx="158750" cy="398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" name="AxMath" r:id="rId1" imgW="1143000" imgH="1143000" progId="Equation.AxMath">
                  <p:embed/>
                </p:oleObj>
              </mc:Choice>
              <mc:Fallback>
                <p:oleObj name="AxMath" r:id="rId1" imgW="1143000" imgH="1143000" progId="Equation.AxMath">
                  <p:embed/>
                  <p:pic>
                    <p:nvPicPr>
                      <p:cNvPr id="0" name="对象 3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146175" y="1501775"/>
                        <a:ext cx="158750" cy="3984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2223640" y="1377153"/>
            <a:ext cx="6556375" cy="5232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2000" b="1" dirty="0">
                <a:solidFill>
                  <a:srgbClr val="323F4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设总体</a:t>
            </a:r>
            <a:r>
              <a:rPr lang="en-US" altLang="zh-CN" sz="2000" b="1" dirty="0">
                <a:solidFill>
                  <a:srgbClr val="323F4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</a:t>
            </a:r>
            <a:r>
              <a:rPr lang="zh-CN" altLang="en-US" sz="2000" b="1" dirty="0">
                <a:solidFill>
                  <a:srgbClr val="323F4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   未知，选取检验统计量</a:t>
            </a:r>
            <a:endParaRPr lang="en-US" altLang="zh-CN" sz="2000" b="1" dirty="0">
              <a:solidFill>
                <a:srgbClr val="323F4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/>
        </p:nvGraphicFramePr>
        <p:xfrm>
          <a:off x="3143219" y="1509746"/>
          <a:ext cx="1362723" cy="3906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" name="AxMath" r:id="rId3" imgW="1143000" imgH="1143000" progId="Equation.AxMath">
                  <p:embed/>
                </p:oleObj>
              </mc:Choice>
              <mc:Fallback>
                <p:oleObj name="AxMath" r:id="rId3" imgW="1143000" imgH="1143000" progId="Equation.AxMath">
                  <p:embed/>
                  <p:pic>
                    <p:nvPicPr>
                      <p:cNvPr id="0" name="对象 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143219" y="1509746"/>
                        <a:ext cx="1362723" cy="39062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/>
        </p:nvGraphicFramePr>
        <p:xfrm>
          <a:off x="4672027" y="1519498"/>
          <a:ext cx="314325" cy="374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" name="AxMath" r:id="rId5" imgW="1143000" imgH="1143000" progId="Equation.AxMath">
                  <p:embed/>
                </p:oleObj>
              </mc:Choice>
              <mc:Fallback>
                <p:oleObj name="AxMath" r:id="rId5" imgW="1143000" imgH="1143000" progId="Equation.AxMath">
                  <p:embed/>
                  <p:pic>
                    <p:nvPicPr>
                      <p:cNvPr id="0" name="对象 6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672027" y="1519498"/>
                        <a:ext cx="314325" cy="374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/>
          <p:cNvGraphicFramePr>
            <a:graphicFrameLocks noChangeAspect="1"/>
          </p:cNvGraphicFramePr>
          <p:nvPr/>
        </p:nvGraphicFramePr>
        <p:xfrm>
          <a:off x="7650163" y="1298575"/>
          <a:ext cx="1298575" cy="814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" name="AxMath" r:id="rId7" imgW="1143000" imgH="1143000" progId="Equation.AxMath">
                  <p:embed/>
                </p:oleObj>
              </mc:Choice>
              <mc:Fallback>
                <p:oleObj name="AxMath" r:id="rId7" imgW="1143000" imgH="1143000" progId="Equation.AxMath">
                  <p:embed/>
                  <p:pic>
                    <p:nvPicPr>
                      <p:cNvPr id="0" name="对象 7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650163" y="1298575"/>
                        <a:ext cx="1298575" cy="8143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文本框 11"/>
          <p:cNvSpPr txBox="1"/>
          <p:nvPr/>
        </p:nvSpPr>
        <p:spPr>
          <a:xfrm>
            <a:off x="1109014" y="2131938"/>
            <a:ext cx="7126026" cy="5232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fontAlgn="auto">
              <a:lnSpc>
                <a:spcPct val="150000"/>
              </a:lnSpc>
            </a:pPr>
            <a:r>
              <a:rPr lang="en-US" altLang="zh-CN" b="1" dirty="0">
                <a:solidFill>
                  <a:srgbClr val="323F4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 </a:t>
            </a:r>
            <a:r>
              <a:rPr lang="zh-CN" altLang="en-US" b="1" dirty="0">
                <a:solidFill>
                  <a:srgbClr val="323F4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检验                    ，拒绝域为                                                 </a:t>
            </a:r>
            <a:r>
              <a:rPr lang="en-US" altLang="zh-CN" b="1" dirty="0">
                <a:solidFill>
                  <a:srgbClr val="323F4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 </a:t>
            </a:r>
            <a:endParaRPr lang="en-US" altLang="zh-CN" b="1" dirty="0">
              <a:solidFill>
                <a:srgbClr val="323F4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3" name="对象 12"/>
          <p:cNvGraphicFramePr>
            <a:graphicFrameLocks noChangeAspect="1"/>
          </p:cNvGraphicFramePr>
          <p:nvPr/>
        </p:nvGraphicFramePr>
        <p:xfrm>
          <a:off x="1956810" y="2236234"/>
          <a:ext cx="1338262" cy="398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" name="AxMath" r:id="rId9" imgW="1143000" imgH="1143000" progId="Equation.AxMath">
                  <p:embed/>
                </p:oleObj>
              </mc:Choice>
              <mc:Fallback>
                <p:oleObj name="AxMath" r:id="rId9" imgW="1143000" imgH="1143000" progId="Equation.AxMath">
                  <p:embed/>
                  <p:pic>
                    <p:nvPicPr>
                      <p:cNvPr id="0" name="对象 9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956810" y="2236234"/>
                        <a:ext cx="1338262" cy="398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对象 14"/>
          <p:cNvGraphicFramePr>
            <a:graphicFrameLocks noChangeAspect="1"/>
          </p:cNvGraphicFramePr>
          <p:nvPr/>
        </p:nvGraphicFramePr>
        <p:xfrm>
          <a:off x="4482067" y="2065177"/>
          <a:ext cx="3262313" cy="747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" name="AxMath" r:id="rId11" imgW="1143000" imgH="1143000" progId="Equation.AxMath">
                  <p:embed/>
                </p:oleObj>
              </mc:Choice>
              <mc:Fallback>
                <p:oleObj name="AxMath" r:id="rId11" imgW="1143000" imgH="1143000" progId="Equation.AxMath">
                  <p:embed/>
                  <p:pic>
                    <p:nvPicPr>
                      <p:cNvPr id="0" name="对象 10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482067" y="2065177"/>
                        <a:ext cx="3262313" cy="7477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文本框 16"/>
          <p:cNvSpPr txBox="1"/>
          <p:nvPr/>
        </p:nvSpPr>
        <p:spPr>
          <a:xfrm>
            <a:off x="1109013" y="2941738"/>
            <a:ext cx="6770921" cy="5232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fontAlgn="auto">
              <a:lnSpc>
                <a:spcPct val="150000"/>
              </a:lnSpc>
            </a:pPr>
            <a:r>
              <a:rPr lang="en-US" altLang="zh-CN" b="1" dirty="0">
                <a:solidFill>
                  <a:srgbClr val="323F4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</a:t>
            </a:r>
            <a:r>
              <a:rPr lang="zh-CN" altLang="en-US" b="1" dirty="0">
                <a:solidFill>
                  <a:srgbClr val="323F4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检验                    ，拒绝域为                                              </a:t>
            </a:r>
            <a:r>
              <a:rPr lang="en-US" altLang="zh-CN" b="1" dirty="0">
                <a:solidFill>
                  <a:srgbClr val="323F4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en-US" altLang="zh-CN" b="1" dirty="0">
              <a:solidFill>
                <a:srgbClr val="323F4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9" name="对象 18"/>
          <p:cNvGraphicFramePr>
            <a:graphicFrameLocks noChangeAspect="1"/>
          </p:cNvGraphicFramePr>
          <p:nvPr/>
        </p:nvGraphicFramePr>
        <p:xfrm>
          <a:off x="1956810" y="3063349"/>
          <a:ext cx="1338262" cy="398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" name="AxMath" r:id="rId13" imgW="1143000" imgH="1143000" progId="Equation.AxMath">
                  <p:embed/>
                </p:oleObj>
              </mc:Choice>
              <mc:Fallback>
                <p:oleObj name="AxMath" r:id="rId13" imgW="1143000" imgH="1143000" progId="Equation.AxMath">
                  <p:embed/>
                  <p:pic>
                    <p:nvPicPr>
                      <p:cNvPr id="0" name="对象 14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956810" y="3063349"/>
                        <a:ext cx="1338262" cy="398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对象 20"/>
          <p:cNvGraphicFramePr>
            <a:graphicFrameLocks noChangeAspect="1"/>
          </p:cNvGraphicFramePr>
          <p:nvPr/>
        </p:nvGraphicFramePr>
        <p:xfrm>
          <a:off x="4482067" y="2890497"/>
          <a:ext cx="3041650" cy="735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" name="AxMath" r:id="rId15" imgW="1143000" imgH="1143000" progId="Equation.AxMath">
                  <p:embed/>
                </p:oleObj>
              </mc:Choice>
              <mc:Fallback>
                <p:oleObj name="AxMath" r:id="rId15" imgW="1143000" imgH="1143000" progId="Equation.AxMath">
                  <p:embed/>
                  <p:pic>
                    <p:nvPicPr>
                      <p:cNvPr id="0" name="对象 15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4482067" y="2890497"/>
                        <a:ext cx="3041650" cy="7350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文本框 22"/>
          <p:cNvSpPr txBox="1"/>
          <p:nvPr/>
        </p:nvSpPr>
        <p:spPr>
          <a:xfrm>
            <a:off x="1109013" y="3773923"/>
            <a:ext cx="7019495" cy="5232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fontAlgn="auto">
              <a:lnSpc>
                <a:spcPct val="150000"/>
              </a:lnSpc>
            </a:pPr>
            <a:r>
              <a:rPr lang="en-US" altLang="zh-CN" b="1" dirty="0">
                <a:solidFill>
                  <a:srgbClr val="323F4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 </a:t>
            </a:r>
            <a:r>
              <a:rPr lang="zh-CN" altLang="en-US" b="1" dirty="0">
                <a:solidFill>
                  <a:srgbClr val="323F4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检验                    ，拒绝域为                                                 </a:t>
            </a:r>
            <a:r>
              <a:rPr lang="en-US" altLang="zh-CN" b="1" dirty="0">
                <a:solidFill>
                  <a:srgbClr val="323F4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en-US" altLang="zh-CN" b="1" dirty="0">
              <a:solidFill>
                <a:srgbClr val="323F4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4" name="对象 23"/>
          <p:cNvGraphicFramePr>
            <a:graphicFrameLocks noChangeAspect="1"/>
          </p:cNvGraphicFramePr>
          <p:nvPr/>
        </p:nvGraphicFramePr>
        <p:xfrm>
          <a:off x="1956810" y="3895534"/>
          <a:ext cx="1338262" cy="398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" name="AxMath" r:id="rId17" imgW="1143000" imgH="1143000" progId="Equation.AxMath">
                  <p:embed/>
                </p:oleObj>
              </mc:Choice>
              <mc:Fallback>
                <p:oleObj name="AxMath" r:id="rId17" imgW="1143000" imgH="1143000" progId="Equation.AxMath">
                  <p:embed/>
                  <p:pic>
                    <p:nvPicPr>
                      <p:cNvPr id="0" name="对象 18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1956810" y="3895534"/>
                        <a:ext cx="1338262" cy="398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对象 25"/>
          <p:cNvGraphicFramePr>
            <a:graphicFrameLocks noChangeAspect="1"/>
          </p:cNvGraphicFramePr>
          <p:nvPr/>
        </p:nvGraphicFramePr>
        <p:xfrm>
          <a:off x="4478098" y="3708709"/>
          <a:ext cx="3270250" cy="73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" name="AxMath" r:id="rId19" imgW="1143000" imgH="1143000" progId="Equation.AxMath">
                  <p:embed/>
                </p:oleObj>
              </mc:Choice>
              <mc:Fallback>
                <p:oleObj name="AxMath" r:id="rId19" imgW="1143000" imgH="1143000" progId="Equation.AxMath">
                  <p:embed/>
                  <p:pic>
                    <p:nvPicPr>
                      <p:cNvPr id="0" name="对象 19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4478098" y="3708709"/>
                        <a:ext cx="3270250" cy="736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8" name="图片 27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699594" y="1206962"/>
            <a:ext cx="1717049" cy="1807761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8004928" y="2315797"/>
            <a:ext cx="1782264" cy="1370477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9921295" y="3429000"/>
            <a:ext cx="1762517" cy="1446528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967195" y="4835225"/>
            <a:ext cx="5587128" cy="1461249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6554323" y="4566720"/>
            <a:ext cx="2802116" cy="614658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566905" y="5200428"/>
            <a:ext cx="2876048" cy="1492507"/>
          </a:xfrm>
          <a:prstGeom prst="rect">
            <a:avLst/>
          </a:prstGeom>
        </p:spPr>
      </p:pic>
      <p:sp>
        <p:nvSpPr>
          <p:cNvPr id="35" name="矩形 34"/>
          <p:cNvSpPr/>
          <p:nvPr/>
        </p:nvSpPr>
        <p:spPr>
          <a:xfrm>
            <a:off x="815841" y="4506323"/>
            <a:ext cx="8883753" cy="2265952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33"/>
          <p:cNvSpPr txBox="1"/>
          <p:nvPr/>
        </p:nvSpPr>
        <p:spPr>
          <a:xfrm>
            <a:off x="606425" y="352425"/>
            <a:ext cx="98449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zh-CN" sz="2800" b="1" dirty="0">
                <a:solidFill>
                  <a:schemeClr val="accent1"/>
                </a:solidFill>
                <a:latin typeface="Times New Roman" panose="02020603050405020304" charset="0"/>
                <a:ea typeface="微软雅黑" panose="020B0503020204020204" pitchFamily="34" charset="-122"/>
              </a:rPr>
              <a:t>3. </a:t>
            </a:r>
            <a:r>
              <a:rPr lang="zh-CN" altLang="en-US" sz="2800" b="1" dirty="0">
                <a:solidFill>
                  <a:schemeClr val="accent1"/>
                </a:solidFill>
                <a:latin typeface="Times New Roman" panose="02020603050405020304" charset="0"/>
                <a:ea typeface="微软雅黑" panose="020B0503020204020204" pitchFamily="34" charset="-122"/>
              </a:rPr>
              <a:t>参数估计与假设检验</a:t>
            </a:r>
            <a:r>
              <a:rPr lang="en-US" altLang="zh-CN" sz="2800" b="1" dirty="0">
                <a:solidFill>
                  <a:schemeClr val="accent1"/>
                </a:solidFill>
                <a:latin typeface="Times New Roman" panose="02020603050405020304" charset="0"/>
                <a:ea typeface="微软雅黑" panose="020B0503020204020204" pitchFamily="34" charset="-122"/>
              </a:rPr>
              <a:t>——</a:t>
            </a:r>
            <a:r>
              <a:rPr lang="zh-CN" altLang="en-US" sz="2800" b="1" dirty="0">
                <a:solidFill>
                  <a:schemeClr val="accent1"/>
                </a:solidFill>
                <a:latin typeface="Times New Roman" panose="02020603050405020304" charset="0"/>
                <a:ea typeface="微软雅黑" panose="020B0503020204020204" pitchFamily="34" charset="-122"/>
              </a:rPr>
              <a:t>假设检验</a:t>
            </a:r>
            <a:endParaRPr lang="zh-CN" altLang="en-US" sz="2800" b="1" dirty="0">
              <a:solidFill>
                <a:schemeClr val="accent1"/>
              </a:solidFill>
              <a:latin typeface="Times New Roman" panose="02020603050405020304" charset="0"/>
              <a:ea typeface="微软雅黑" panose="020B0503020204020204" pitchFamily="34" charset="-122"/>
            </a:endParaRPr>
          </a:p>
        </p:txBody>
      </p:sp>
      <p:sp>
        <p:nvSpPr>
          <p:cNvPr id="36" name="矩形: 圆角 35"/>
          <p:cNvSpPr/>
          <p:nvPr/>
        </p:nvSpPr>
        <p:spPr>
          <a:xfrm rot="2700000" flipH="1">
            <a:off x="-362154" y="502441"/>
            <a:ext cx="724306" cy="724771"/>
          </a:xfrm>
          <a:custGeom>
            <a:avLst/>
            <a:gdLst>
              <a:gd name="adj" fmla="val 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141" h="1141">
                <a:moveTo>
                  <a:pt x="0" y="0"/>
                </a:moveTo>
                <a:lnTo>
                  <a:pt x="1141" y="0"/>
                </a:lnTo>
                <a:lnTo>
                  <a:pt x="1141" y="24"/>
                </a:lnTo>
                <a:lnTo>
                  <a:pt x="24" y="1141"/>
                </a:lnTo>
                <a:lnTo>
                  <a:pt x="0" y="114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8" name="直接连接符 17"/>
          <p:cNvCxnSpPr/>
          <p:nvPr/>
        </p:nvCxnSpPr>
        <p:spPr>
          <a:xfrm>
            <a:off x="728347" y="1013545"/>
            <a:ext cx="10405745" cy="4445"/>
          </a:xfrm>
          <a:prstGeom prst="line">
            <a:avLst/>
          </a:prstGeom>
          <a:ln w="222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606425" y="1377153"/>
            <a:ext cx="1404152" cy="5232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2000" b="1" dirty="0">
                <a:solidFill>
                  <a:srgbClr val="323F4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三、</a:t>
            </a:r>
            <a:r>
              <a:rPr lang="en-US" altLang="zh-CN" sz="2000" b="1" dirty="0">
                <a:solidFill>
                  <a:srgbClr val="323F4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sz="2000" b="1" dirty="0">
                <a:solidFill>
                  <a:srgbClr val="323F4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检验：</a:t>
            </a:r>
            <a:endParaRPr lang="en-US" altLang="zh-CN" sz="2000" b="1" dirty="0">
              <a:solidFill>
                <a:srgbClr val="323F4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/>
        </p:nvGraphicFramePr>
        <p:xfrm>
          <a:off x="1054377" y="1463725"/>
          <a:ext cx="344488" cy="398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" name="AxMath" r:id="rId1" imgW="1143000" imgH="1143000" progId="Equation.AxMath">
                  <p:embed/>
                </p:oleObj>
              </mc:Choice>
              <mc:Fallback>
                <p:oleObj name="AxMath" r:id="rId1" imgW="1143000" imgH="1143000" progId="Equation.AxMath">
                  <p:embed/>
                  <p:pic>
                    <p:nvPicPr>
                      <p:cNvPr id="0" name="对象 3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054377" y="1463725"/>
                        <a:ext cx="344488" cy="3984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2223640" y="1377153"/>
            <a:ext cx="6556375" cy="5232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2000" b="1" dirty="0">
                <a:solidFill>
                  <a:srgbClr val="323F4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设总体</a:t>
            </a:r>
            <a:r>
              <a:rPr lang="en-US" altLang="zh-CN" sz="2000" b="1" dirty="0">
                <a:solidFill>
                  <a:srgbClr val="323F4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</a:t>
            </a:r>
            <a:r>
              <a:rPr lang="zh-CN" altLang="en-US" sz="2000" b="1" dirty="0">
                <a:solidFill>
                  <a:srgbClr val="323F4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      未知，选取检验统计量</a:t>
            </a:r>
            <a:endParaRPr lang="en-US" altLang="zh-CN" sz="2000" b="1" dirty="0">
              <a:solidFill>
                <a:srgbClr val="323F4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/>
        </p:nvGraphicFramePr>
        <p:xfrm>
          <a:off x="3143219" y="1509746"/>
          <a:ext cx="1362723" cy="3906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" name="AxMath" r:id="rId3" imgW="1143000" imgH="1143000" progId="Equation.AxMath">
                  <p:embed/>
                </p:oleObj>
              </mc:Choice>
              <mc:Fallback>
                <p:oleObj name="AxMath" r:id="rId3" imgW="1143000" imgH="1143000" progId="Equation.AxMath">
                  <p:embed/>
                  <p:pic>
                    <p:nvPicPr>
                      <p:cNvPr id="0" name="对象 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143219" y="1509746"/>
                        <a:ext cx="1362723" cy="39062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/>
        </p:nvGraphicFramePr>
        <p:xfrm>
          <a:off x="4648483" y="1482059"/>
          <a:ext cx="620713" cy="409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" name="AxMath" r:id="rId5" imgW="1143000" imgH="1143000" progId="Equation.AxMath">
                  <p:embed/>
                </p:oleObj>
              </mc:Choice>
              <mc:Fallback>
                <p:oleObj name="AxMath" r:id="rId5" imgW="1143000" imgH="1143000" progId="Equation.AxMath">
                  <p:embed/>
                  <p:pic>
                    <p:nvPicPr>
                      <p:cNvPr id="0" name="对象 6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648483" y="1482059"/>
                        <a:ext cx="620713" cy="4095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/>
          <p:cNvGraphicFramePr>
            <a:graphicFrameLocks noChangeAspect="1"/>
          </p:cNvGraphicFramePr>
          <p:nvPr/>
        </p:nvGraphicFramePr>
        <p:xfrm>
          <a:off x="7810031" y="1306157"/>
          <a:ext cx="1744662" cy="703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" name="AxMath" r:id="rId7" imgW="1143000" imgH="1143000" progId="Equation.AxMath">
                  <p:embed/>
                </p:oleObj>
              </mc:Choice>
              <mc:Fallback>
                <p:oleObj name="AxMath" r:id="rId7" imgW="1143000" imgH="1143000" progId="Equation.AxMath">
                  <p:embed/>
                  <p:pic>
                    <p:nvPicPr>
                      <p:cNvPr id="0" name="对象 7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810031" y="1306157"/>
                        <a:ext cx="1744662" cy="7032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文本框 11"/>
          <p:cNvSpPr txBox="1"/>
          <p:nvPr/>
        </p:nvSpPr>
        <p:spPr>
          <a:xfrm>
            <a:off x="1014797" y="2172467"/>
            <a:ext cx="8361349" cy="5232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fontAlgn="auto">
              <a:lnSpc>
                <a:spcPct val="150000"/>
              </a:lnSpc>
            </a:pPr>
            <a:r>
              <a:rPr lang="en-US" altLang="zh-CN" b="1" dirty="0">
                <a:solidFill>
                  <a:srgbClr val="323F4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 </a:t>
            </a:r>
            <a:r>
              <a:rPr lang="zh-CN" altLang="en-US" b="1" dirty="0">
                <a:solidFill>
                  <a:srgbClr val="323F4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检验                      ，拒绝域为                                                                   </a:t>
            </a:r>
            <a:r>
              <a:rPr lang="en-US" altLang="zh-CN" b="1" dirty="0">
                <a:solidFill>
                  <a:srgbClr val="323F4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 </a:t>
            </a:r>
            <a:endParaRPr lang="en-US" altLang="zh-CN" b="1" dirty="0">
              <a:solidFill>
                <a:srgbClr val="323F4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3" name="对象 12"/>
          <p:cNvGraphicFramePr>
            <a:graphicFrameLocks noChangeAspect="1"/>
          </p:cNvGraphicFramePr>
          <p:nvPr/>
        </p:nvGraphicFramePr>
        <p:xfrm>
          <a:off x="1862594" y="2276328"/>
          <a:ext cx="1476375" cy="40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" name="AxMath" r:id="rId9" imgW="1143000" imgH="1143000" progId="Equation.AxMath">
                  <p:embed/>
                </p:oleObj>
              </mc:Choice>
              <mc:Fallback>
                <p:oleObj name="AxMath" r:id="rId9" imgW="1143000" imgH="1143000" progId="Equation.AxMath">
                  <p:embed/>
                  <p:pic>
                    <p:nvPicPr>
                      <p:cNvPr id="0" name="对象 9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862594" y="2276328"/>
                        <a:ext cx="1476375" cy="400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对象 14"/>
          <p:cNvGraphicFramePr>
            <a:graphicFrameLocks noChangeAspect="1"/>
          </p:cNvGraphicFramePr>
          <p:nvPr/>
        </p:nvGraphicFramePr>
        <p:xfrm>
          <a:off x="4524544" y="2143211"/>
          <a:ext cx="4451350" cy="644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" name="AxMath" r:id="rId11" imgW="1143000" imgH="1143000" progId="Equation.AxMath">
                  <p:embed/>
                </p:oleObj>
              </mc:Choice>
              <mc:Fallback>
                <p:oleObj name="AxMath" r:id="rId11" imgW="1143000" imgH="1143000" progId="Equation.AxMath">
                  <p:embed/>
                  <p:pic>
                    <p:nvPicPr>
                      <p:cNvPr id="0" name="对象 10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524544" y="2143211"/>
                        <a:ext cx="4451350" cy="644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文本框 16"/>
          <p:cNvSpPr txBox="1"/>
          <p:nvPr/>
        </p:nvSpPr>
        <p:spPr>
          <a:xfrm>
            <a:off x="1014797" y="2982267"/>
            <a:ext cx="7667565" cy="5232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fontAlgn="auto">
              <a:lnSpc>
                <a:spcPct val="150000"/>
              </a:lnSpc>
            </a:pPr>
            <a:r>
              <a:rPr lang="en-US" altLang="zh-CN" b="1" dirty="0">
                <a:solidFill>
                  <a:srgbClr val="323F4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</a:t>
            </a:r>
            <a:r>
              <a:rPr lang="zh-CN" altLang="en-US" b="1" dirty="0">
                <a:solidFill>
                  <a:srgbClr val="323F4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检验                      ，拒绝域为                                                     </a:t>
            </a:r>
            <a:r>
              <a:rPr lang="en-US" altLang="zh-CN" b="1" dirty="0">
                <a:solidFill>
                  <a:srgbClr val="323F4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en-US" altLang="zh-CN" b="1" dirty="0">
              <a:solidFill>
                <a:srgbClr val="323F4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9" name="对象 18"/>
          <p:cNvGraphicFramePr>
            <a:graphicFrameLocks noChangeAspect="1"/>
          </p:cNvGraphicFramePr>
          <p:nvPr/>
        </p:nvGraphicFramePr>
        <p:xfrm>
          <a:off x="1864181" y="3097713"/>
          <a:ext cx="1474788" cy="401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" name="AxMath" r:id="rId13" imgW="1143000" imgH="1143000" progId="Equation.AxMath">
                  <p:embed/>
                </p:oleObj>
              </mc:Choice>
              <mc:Fallback>
                <p:oleObj name="AxMath" r:id="rId13" imgW="1143000" imgH="1143000" progId="Equation.AxMath">
                  <p:embed/>
                  <p:pic>
                    <p:nvPicPr>
                      <p:cNvPr id="0" name="对象 14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864181" y="3097713"/>
                        <a:ext cx="1474788" cy="4016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对象 20"/>
          <p:cNvGraphicFramePr>
            <a:graphicFrameLocks noChangeAspect="1"/>
          </p:cNvGraphicFramePr>
          <p:nvPr/>
        </p:nvGraphicFramePr>
        <p:xfrm>
          <a:off x="4532267" y="2971806"/>
          <a:ext cx="3502025" cy="638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" name="AxMath" r:id="rId15" imgW="1143000" imgH="1143000" progId="Equation.AxMath">
                  <p:embed/>
                </p:oleObj>
              </mc:Choice>
              <mc:Fallback>
                <p:oleObj name="AxMath" r:id="rId15" imgW="1143000" imgH="1143000" progId="Equation.AxMath">
                  <p:embed/>
                  <p:pic>
                    <p:nvPicPr>
                      <p:cNvPr id="0" name="对象 15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4532267" y="2971806"/>
                        <a:ext cx="3502025" cy="6381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文本框 22"/>
          <p:cNvSpPr txBox="1"/>
          <p:nvPr/>
        </p:nvSpPr>
        <p:spPr>
          <a:xfrm>
            <a:off x="1014797" y="3814452"/>
            <a:ext cx="7569911" cy="5232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fontAlgn="auto">
              <a:lnSpc>
                <a:spcPct val="150000"/>
              </a:lnSpc>
            </a:pPr>
            <a:r>
              <a:rPr lang="en-US" altLang="zh-CN" b="1" dirty="0">
                <a:solidFill>
                  <a:srgbClr val="323F4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 </a:t>
            </a:r>
            <a:r>
              <a:rPr lang="zh-CN" altLang="en-US" b="1" dirty="0">
                <a:solidFill>
                  <a:srgbClr val="323F4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检验                      ，拒绝域为                                                        </a:t>
            </a:r>
            <a:r>
              <a:rPr lang="en-US" altLang="zh-CN" b="1" dirty="0">
                <a:solidFill>
                  <a:srgbClr val="323F4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en-US" altLang="zh-CN" b="1" dirty="0">
              <a:solidFill>
                <a:srgbClr val="323F4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4" name="对象 23"/>
          <p:cNvGraphicFramePr>
            <a:graphicFrameLocks noChangeAspect="1"/>
          </p:cNvGraphicFramePr>
          <p:nvPr/>
        </p:nvGraphicFramePr>
        <p:xfrm>
          <a:off x="1864181" y="3932066"/>
          <a:ext cx="1474788" cy="401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" name="AxMath" r:id="rId17" imgW="1143000" imgH="1143000" progId="Equation.AxMath">
                  <p:embed/>
                </p:oleObj>
              </mc:Choice>
              <mc:Fallback>
                <p:oleObj name="AxMath" r:id="rId17" imgW="1143000" imgH="1143000" progId="Equation.AxMath">
                  <p:embed/>
                  <p:pic>
                    <p:nvPicPr>
                      <p:cNvPr id="0" name="对象 18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1864181" y="3932066"/>
                        <a:ext cx="1474788" cy="4016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对象 25"/>
          <p:cNvGraphicFramePr>
            <a:graphicFrameLocks noChangeAspect="1"/>
          </p:cNvGraphicFramePr>
          <p:nvPr/>
        </p:nvGraphicFramePr>
        <p:xfrm>
          <a:off x="4532267" y="3804512"/>
          <a:ext cx="3703638" cy="639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" name="AxMath" r:id="rId19" imgW="1143000" imgH="1143000" progId="Equation.AxMath">
                  <p:embed/>
                </p:oleObj>
              </mc:Choice>
              <mc:Fallback>
                <p:oleObj name="AxMath" r:id="rId19" imgW="1143000" imgH="1143000" progId="Equation.AxMath">
                  <p:embed/>
                  <p:pic>
                    <p:nvPicPr>
                      <p:cNvPr id="0" name="对象 19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4532267" y="3804512"/>
                        <a:ext cx="3703638" cy="6397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8" name="图片 27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518687" y="1581000"/>
            <a:ext cx="2476715" cy="1333616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8353736" y="2883453"/>
            <a:ext cx="1974083" cy="935411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9646991" y="3853681"/>
            <a:ext cx="2294580" cy="1021326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53259" y="5292322"/>
            <a:ext cx="5491605" cy="847563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6474571" y="5065451"/>
            <a:ext cx="4513309" cy="1392491"/>
          </a:xfrm>
          <a:prstGeom prst="rect">
            <a:avLst/>
          </a:prstGeom>
        </p:spPr>
      </p:pic>
      <p:sp>
        <p:nvSpPr>
          <p:cNvPr id="33" name="矩形 32"/>
          <p:cNvSpPr/>
          <p:nvPr/>
        </p:nvSpPr>
        <p:spPr>
          <a:xfrm>
            <a:off x="561190" y="4940099"/>
            <a:ext cx="10536673" cy="1643197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任意多边形 4"/>
          <p:cNvSpPr/>
          <p:nvPr/>
        </p:nvSpPr>
        <p:spPr>
          <a:xfrm rot="2700000">
            <a:off x="10980310" y="3292048"/>
            <a:ext cx="2423380" cy="2423380"/>
          </a:xfrm>
          <a:custGeom>
            <a:avLst/>
            <a:gdLst>
              <a:gd name="it" fmla="*/ h 7 12"/>
              <a:gd name="ir" fmla="*/ w 7 12"/>
              <a:gd name="ib" fmla="*/ h 11 12"/>
            </a:gdLst>
            <a:ahLst/>
            <a:cxnLst>
              <a:cxn ang="3">
                <a:pos x="l" y="t"/>
              </a:cxn>
              <a:cxn ang="cd2">
                <a:pos x="l" y="vc"/>
              </a:cxn>
              <a:cxn ang="cd4">
                <a:pos x="l" y="b"/>
              </a:cxn>
              <a:cxn ang="cd4">
                <a:pos x="hc" y="b"/>
              </a:cxn>
              <a:cxn ang="cd4">
                <a:pos x="r" y="b"/>
              </a:cxn>
              <a:cxn ang="0">
                <a:pos x="hc" y="vc"/>
              </a:cxn>
            </a:cxnLst>
            <a:rect l="l" t="t" r="r" b="b"/>
            <a:pathLst>
              <a:path w="3816" h="3816">
                <a:moveTo>
                  <a:pt x="0" y="0"/>
                </a:moveTo>
                <a:lnTo>
                  <a:pt x="3816" y="3816"/>
                </a:lnTo>
                <a:lnTo>
                  <a:pt x="0" y="3816"/>
                </a:lnTo>
                <a:lnTo>
                  <a:pt x="0" y="0"/>
                </a:lnTo>
                <a:close/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" name="任意多边形 5"/>
          <p:cNvSpPr/>
          <p:nvPr/>
        </p:nvSpPr>
        <p:spPr>
          <a:xfrm rot="2700000">
            <a:off x="10373199" y="3672266"/>
            <a:ext cx="2405189" cy="4147185"/>
          </a:xfrm>
          <a:custGeom>
            <a:avLst/>
            <a:gdLst>
              <a:gd name="it" fmla="*/ h 7 12"/>
              <a:gd name="ir" fmla="*/ w 7 12"/>
              <a:gd name="ib" fmla="*/ h 11 12"/>
            </a:gdLst>
            <a:ahLst/>
            <a:cxnLst>
              <a:cxn ang="3">
                <a:pos x="l" y="t"/>
              </a:cxn>
              <a:cxn ang="cd2">
                <a:pos x="l" y="vc"/>
              </a:cxn>
              <a:cxn ang="cd4">
                <a:pos x="l" y="b"/>
              </a:cxn>
              <a:cxn ang="cd4">
                <a:pos x="hc" y="b"/>
              </a:cxn>
              <a:cxn ang="cd4">
                <a:pos x="r" y="b"/>
              </a:cxn>
              <a:cxn ang="0">
                <a:pos x="hc" y="vc"/>
              </a:cxn>
            </a:cxnLst>
            <a:rect l="l" t="t" r="r" b="b"/>
            <a:pathLst>
              <a:path w="3788" h="6531">
                <a:moveTo>
                  <a:pt x="0" y="0"/>
                </a:moveTo>
                <a:lnTo>
                  <a:pt x="3788" y="3788"/>
                </a:lnTo>
                <a:lnTo>
                  <a:pt x="1044" y="6531"/>
                </a:lnTo>
                <a:lnTo>
                  <a:pt x="0" y="6531"/>
                </a:lnTo>
                <a:lnTo>
                  <a:pt x="0" y="0"/>
                </a:lnTo>
                <a:close/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" name="任意多边形 10"/>
          <p:cNvSpPr/>
          <p:nvPr/>
        </p:nvSpPr>
        <p:spPr>
          <a:xfrm rot="2700000" flipH="1" flipV="1">
            <a:off x="-658038" y="-981454"/>
            <a:ext cx="2434823" cy="4147185"/>
          </a:xfrm>
          <a:custGeom>
            <a:avLst/>
            <a:gdLst>
              <a:gd name="it" fmla="*/ h 7 12"/>
              <a:gd name="ir" fmla="*/ w 7 12"/>
              <a:gd name="ib" fmla="*/ h 11 12"/>
            </a:gdLst>
            <a:ahLst/>
            <a:cxnLst>
              <a:cxn ang="3">
                <a:pos x="l" y="t"/>
              </a:cxn>
              <a:cxn ang="cd2">
                <a:pos x="l" y="vc"/>
              </a:cxn>
              <a:cxn ang="cd4">
                <a:pos x="l" y="b"/>
              </a:cxn>
              <a:cxn ang="cd4">
                <a:pos x="hc" y="b"/>
              </a:cxn>
              <a:cxn ang="cd4">
                <a:pos x="r" y="b"/>
              </a:cxn>
              <a:cxn ang="0">
                <a:pos x="hc" y="vc"/>
              </a:cxn>
            </a:cxnLst>
            <a:rect l="l" t="t" r="r" b="b"/>
            <a:pathLst>
              <a:path w="3834" h="6531">
                <a:moveTo>
                  <a:pt x="0" y="0"/>
                </a:moveTo>
                <a:lnTo>
                  <a:pt x="3834" y="3834"/>
                </a:lnTo>
                <a:lnTo>
                  <a:pt x="1138" y="6531"/>
                </a:lnTo>
                <a:lnTo>
                  <a:pt x="0" y="6531"/>
                </a:lnTo>
                <a:lnTo>
                  <a:pt x="0" y="0"/>
                </a:lnTo>
                <a:close/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8" name="任意多边形 27"/>
          <p:cNvSpPr/>
          <p:nvPr/>
        </p:nvSpPr>
        <p:spPr>
          <a:xfrm>
            <a:off x="10288837" y="4263957"/>
            <a:ext cx="1903163" cy="2540068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997" h="4000">
                <a:moveTo>
                  <a:pt x="2997" y="0"/>
                </a:moveTo>
                <a:lnTo>
                  <a:pt x="2997" y="4000"/>
                </a:lnTo>
                <a:lnTo>
                  <a:pt x="1003" y="4000"/>
                </a:lnTo>
                <a:lnTo>
                  <a:pt x="0" y="2997"/>
                </a:lnTo>
                <a:lnTo>
                  <a:pt x="2997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54" name="任意多边形 53"/>
          <p:cNvSpPr/>
          <p:nvPr/>
        </p:nvSpPr>
        <p:spPr>
          <a:xfrm>
            <a:off x="-29210" y="-31115"/>
            <a:ext cx="1816803" cy="1639266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861" h="2582">
                <a:moveTo>
                  <a:pt x="0" y="0"/>
                </a:moveTo>
                <a:lnTo>
                  <a:pt x="1739" y="0"/>
                </a:lnTo>
                <a:lnTo>
                  <a:pt x="2861" y="1122"/>
                </a:lnTo>
                <a:lnTo>
                  <a:pt x="1402" y="2582"/>
                </a:lnTo>
                <a:lnTo>
                  <a:pt x="0" y="118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55" name="任意多边形 54"/>
          <p:cNvSpPr/>
          <p:nvPr/>
        </p:nvSpPr>
        <p:spPr>
          <a:xfrm>
            <a:off x="-29210" y="718144"/>
            <a:ext cx="890007" cy="1780014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402" h="2803">
                <a:moveTo>
                  <a:pt x="0" y="0"/>
                </a:moveTo>
                <a:lnTo>
                  <a:pt x="1402" y="1402"/>
                </a:lnTo>
                <a:lnTo>
                  <a:pt x="0" y="280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56" name="任意多边形 55"/>
          <p:cNvSpPr/>
          <p:nvPr/>
        </p:nvSpPr>
        <p:spPr>
          <a:xfrm>
            <a:off x="-29210" y="1608151"/>
            <a:ext cx="1626593" cy="236318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562" h="3722">
                <a:moveTo>
                  <a:pt x="1402" y="0"/>
                </a:moveTo>
                <a:lnTo>
                  <a:pt x="2562" y="1160"/>
                </a:lnTo>
                <a:lnTo>
                  <a:pt x="0" y="3722"/>
                </a:lnTo>
                <a:lnTo>
                  <a:pt x="0" y="1402"/>
                </a:lnTo>
                <a:lnTo>
                  <a:pt x="1402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/>
        </p:nvSpPr>
        <p:spPr>
          <a:xfrm>
            <a:off x="2576544" y="3913088"/>
            <a:ext cx="728357" cy="39878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latin typeface="Times New Roman" panose="02020603050405020304" charset="0"/>
                <a:ea typeface="微软雅黑" panose="020B0503020204020204" pitchFamily="34" charset="-122"/>
              </a:rPr>
              <a:t>01</a:t>
            </a:r>
            <a:endParaRPr lang="en-US" altLang="zh-CN" sz="2000" dirty="0">
              <a:solidFill>
                <a:schemeClr val="bg1"/>
              </a:solidFill>
              <a:latin typeface="Times New Roman" panose="02020603050405020304" charset="0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249055" y="3049440"/>
            <a:ext cx="769389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sz="6000" b="1" dirty="0">
                <a:solidFill>
                  <a:schemeClr val="accent1"/>
                </a:solidFill>
                <a:latin typeface="Times New Roman" panose="02020603050405020304" charset="0"/>
                <a:ea typeface="微软雅黑" panose="020B0503020204020204" pitchFamily="34" charset="-122"/>
              </a:rPr>
              <a:t>谢</a:t>
            </a:r>
            <a:r>
              <a:rPr lang="en-US" altLang="zh-CN" sz="6000" b="1" dirty="0">
                <a:solidFill>
                  <a:schemeClr val="accent1"/>
                </a:solidFill>
                <a:latin typeface="Times New Roman" panose="02020603050405020304" charset="0"/>
                <a:ea typeface="微软雅黑" panose="020B0503020204020204" pitchFamily="34" charset="-122"/>
              </a:rPr>
              <a:t> </a:t>
            </a:r>
            <a:r>
              <a:rPr lang="zh-CN" sz="6000" b="1" dirty="0">
                <a:solidFill>
                  <a:schemeClr val="accent1"/>
                </a:solidFill>
                <a:latin typeface="Times New Roman" panose="02020603050405020304" charset="0"/>
                <a:ea typeface="微软雅黑" panose="020B0503020204020204" pitchFamily="34" charset="-122"/>
              </a:rPr>
              <a:t>谢</a:t>
            </a:r>
            <a:r>
              <a:rPr lang="en-US" altLang="zh-CN" sz="6000" b="1" dirty="0">
                <a:solidFill>
                  <a:schemeClr val="accent1"/>
                </a:solidFill>
                <a:latin typeface="Times New Roman" panose="02020603050405020304" charset="0"/>
                <a:ea typeface="微软雅黑" panose="020B0503020204020204" pitchFamily="34" charset="-122"/>
              </a:rPr>
              <a:t> </a:t>
            </a:r>
            <a:r>
              <a:rPr lang="zh-CN" sz="6000" b="1" dirty="0">
                <a:solidFill>
                  <a:schemeClr val="accent1"/>
                </a:solidFill>
                <a:latin typeface="Times New Roman" panose="02020603050405020304" charset="0"/>
                <a:ea typeface="微软雅黑" panose="020B0503020204020204" pitchFamily="34" charset="-122"/>
              </a:rPr>
              <a:t>观</a:t>
            </a:r>
            <a:r>
              <a:rPr lang="en-US" altLang="zh-CN" sz="6000" b="1" dirty="0">
                <a:solidFill>
                  <a:schemeClr val="accent1"/>
                </a:solidFill>
                <a:latin typeface="Times New Roman" panose="02020603050405020304" charset="0"/>
                <a:ea typeface="微软雅黑" panose="020B0503020204020204" pitchFamily="34" charset="-122"/>
              </a:rPr>
              <a:t> </a:t>
            </a:r>
            <a:r>
              <a:rPr lang="zh-CN" sz="6000" b="1" dirty="0">
                <a:solidFill>
                  <a:schemeClr val="accent1"/>
                </a:solidFill>
                <a:latin typeface="Times New Roman" panose="02020603050405020304" charset="0"/>
                <a:ea typeface="微软雅黑" panose="020B0503020204020204" pitchFamily="34" charset="-122"/>
              </a:rPr>
              <a:t>看</a:t>
            </a:r>
            <a:endParaRPr lang="zh-CN" sz="6000" b="1" dirty="0">
              <a:solidFill>
                <a:schemeClr val="accent1"/>
              </a:solidFill>
              <a:latin typeface="Times New Roman" panose="02020603050405020304" charset="0"/>
              <a:ea typeface="微软雅黑" panose="020B0503020204020204" pitchFamily="34" charset="-122"/>
            </a:endParaRPr>
          </a:p>
        </p:txBody>
      </p:sp>
      <p:cxnSp>
        <p:nvCxnSpPr>
          <p:cNvPr id="18" name="直接连接符 17"/>
          <p:cNvCxnSpPr/>
          <p:nvPr/>
        </p:nvCxnSpPr>
        <p:spPr>
          <a:xfrm flipV="1">
            <a:off x="3205482" y="4401270"/>
            <a:ext cx="5628005" cy="6350"/>
          </a:xfrm>
          <a:prstGeom prst="line">
            <a:avLst/>
          </a:prstGeom>
          <a:ln w="222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直接连接符 1"/>
          <p:cNvCxnSpPr/>
          <p:nvPr/>
        </p:nvCxnSpPr>
        <p:spPr>
          <a:xfrm flipV="1">
            <a:off x="3281682" y="2677245"/>
            <a:ext cx="5628005" cy="6350"/>
          </a:xfrm>
          <a:prstGeom prst="line">
            <a:avLst/>
          </a:prstGeom>
          <a:ln w="222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 descr="templates\docerresourceshop\icons\\333437323831303b333437303938313bbdb1c5c6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5638165" y="1397000"/>
            <a:ext cx="914400" cy="9144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任意多边形 4"/>
          <p:cNvSpPr/>
          <p:nvPr/>
        </p:nvSpPr>
        <p:spPr>
          <a:xfrm rot="2700000">
            <a:off x="10980310" y="3292048"/>
            <a:ext cx="2423380" cy="2423380"/>
          </a:xfrm>
          <a:custGeom>
            <a:avLst/>
            <a:gdLst>
              <a:gd name="it" fmla="*/ h 7 12"/>
              <a:gd name="ir" fmla="*/ w 7 12"/>
              <a:gd name="ib" fmla="*/ h 11 12"/>
            </a:gdLst>
            <a:ahLst/>
            <a:cxnLst>
              <a:cxn ang="3">
                <a:pos x="l" y="t"/>
              </a:cxn>
              <a:cxn ang="cd2">
                <a:pos x="l" y="vc"/>
              </a:cxn>
              <a:cxn ang="cd4">
                <a:pos x="l" y="b"/>
              </a:cxn>
              <a:cxn ang="cd4">
                <a:pos x="hc" y="b"/>
              </a:cxn>
              <a:cxn ang="cd4">
                <a:pos x="r" y="b"/>
              </a:cxn>
              <a:cxn ang="0">
                <a:pos x="hc" y="vc"/>
              </a:cxn>
            </a:cxnLst>
            <a:rect l="l" t="t" r="r" b="b"/>
            <a:pathLst>
              <a:path w="3816" h="3816">
                <a:moveTo>
                  <a:pt x="0" y="0"/>
                </a:moveTo>
                <a:lnTo>
                  <a:pt x="3816" y="3816"/>
                </a:lnTo>
                <a:lnTo>
                  <a:pt x="0" y="3816"/>
                </a:lnTo>
                <a:lnTo>
                  <a:pt x="0" y="0"/>
                </a:lnTo>
                <a:close/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" name="任意多边形 5"/>
          <p:cNvSpPr/>
          <p:nvPr/>
        </p:nvSpPr>
        <p:spPr>
          <a:xfrm rot="2700000">
            <a:off x="10373199" y="3672266"/>
            <a:ext cx="2405189" cy="4147185"/>
          </a:xfrm>
          <a:custGeom>
            <a:avLst/>
            <a:gdLst>
              <a:gd name="it" fmla="*/ h 7 12"/>
              <a:gd name="ir" fmla="*/ w 7 12"/>
              <a:gd name="ib" fmla="*/ h 11 12"/>
            </a:gdLst>
            <a:ahLst/>
            <a:cxnLst>
              <a:cxn ang="3">
                <a:pos x="l" y="t"/>
              </a:cxn>
              <a:cxn ang="cd2">
                <a:pos x="l" y="vc"/>
              </a:cxn>
              <a:cxn ang="cd4">
                <a:pos x="l" y="b"/>
              </a:cxn>
              <a:cxn ang="cd4">
                <a:pos x="hc" y="b"/>
              </a:cxn>
              <a:cxn ang="cd4">
                <a:pos x="r" y="b"/>
              </a:cxn>
              <a:cxn ang="0">
                <a:pos x="hc" y="vc"/>
              </a:cxn>
            </a:cxnLst>
            <a:rect l="l" t="t" r="r" b="b"/>
            <a:pathLst>
              <a:path w="3788" h="6531">
                <a:moveTo>
                  <a:pt x="0" y="0"/>
                </a:moveTo>
                <a:lnTo>
                  <a:pt x="3788" y="3788"/>
                </a:lnTo>
                <a:lnTo>
                  <a:pt x="1044" y="6531"/>
                </a:lnTo>
                <a:lnTo>
                  <a:pt x="0" y="6531"/>
                </a:lnTo>
                <a:lnTo>
                  <a:pt x="0" y="0"/>
                </a:lnTo>
                <a:close/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" name="任意多边形 10"/>
          <p:cNvSpPr/>
          <p:nvPr/>
        </p:nvSpPr>
        <p:spPr>
          <a:xfrm rot="2700000" flipH="1" flipV="1">
            <a:off x="-658038" y="-981454"/>
            <a:ext cx="2434823" cy="4147185"/>
          </a:xfrm>
          <a:custGeom>
            <a:avLst/>
            <a:gdLst>
              <a:gd name="it" fmla="*/ h 7 12"/>
              <a:gd name="ir" fmla="*/ w 7 12"/>
              <a:gd name="ib" fmla="*/ h 11 12"/>
            </a:gdLst>
            <a:ahLst/>
            <a:cxnLst>
              <a:cxn ang="3">
                <a:pos x="l" y="t"/>
              </a:cxn>
              <a:cxn ang="cd2">
                <a:pos x="l" y="vc"/>
              </a:cxn>
              <a:cxn ang="cd4">
                <a:pos x="l" y="b"/>
              </a:cxn>
              <a:cxn ang="cd4">
                <a:pos x="hc" y="b"/>
              </a:cxn>
              <a:cxn ang="cd4">
                <a:pos x="r" y="b"/>
              </a:cxn>
              <a:cxn ang="0">
                <a:pos x="hc" y="vc"/>
              </a:cxn>
            </a:cxnLst>
            <a:rect l="l" t="t" r="r" b="b"/>
            <a:pathLst>
              <a:path w="3834" h="6531">
                <a:moveTo>
                  <a:pt x="0" y="0"/>
                </a:moveTo>
                <a:lnTo>
                  <a:pt x="3834" y="3834"/>
                </a:lnTo>
                <a:lnTo>
                  <a:pt x="1138" y="6531"/>
                </a:lnTo>
                <a:lnTo>
                  <a:pt x="0" y="6531"/>
                </a:lnTo>
                <a:lnTo>
                  <a:pt x="0" y="0"/>
                </a:lnTo>
                <a:close/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8" name="任意多边形 27"/>
          <p:cNvSpPr/>
          <p:nvPr/>
        </p:nvSpPr>
        <p:spPr>
          <a:xfrm>
            <a:off x="10288837" y="4263957"/>
            <a:ext cx="1903163" cy="2540068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997" h="4000">
                <a:moveTo>
                  <a:pt x="2997" y="0"/>
                </a:moveTo>
                <a:lnTo>
                  <a:pt x="2997" y="4000"/>
                </a:lnTo>
                <a:lnTo>
                  <a:pt x="1003" y="4000"/>
                </a:lnTo>
                <a:lnTo>
                  <a:pt x="0" y="2997"/>
                </a:lnTo>
                <a:lnTo>
                  <a:pt x="2997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54" name="任意多边形 53"/>
          <p:cNvSpPr/>
          <p:nvPr/>
        </p:nvSpPr>
        <p:spPr>
          <a:xfrm>
            <a:off x="-29210" y="-31115"/>
            <a:ext cx="1816803" cy="1639266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861" h="2582">
                <a:moveTo>
                  <a:pt x="0" y="0"/>
                </a:moveTo>
                <a:lnTo>
                  <a:pt x="1739" y="0"/>
                </a:lnTo>
                <a:lnTo>
                  <a:pt x="2861" y="1122"/>
                </a:lnTo>
                <a:lnTo>
                  <a:pt x="1402" y="2582"/>
                </a:lnTo>
                <a:lnTo>
                  <a:pt x="0" y="118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55" name="任意多边形 54"/>
          <p:cNvSpPr/>
          <p:nvPr/>
        </p:nvSpPr>
        <p:spPr>
          <a:xfrm>
            <a:off x="-29210" y="718144"/>
            <a:ext cx="890007" cy="1780014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402" h="2803">
                <a:moveTo>
                  <a:pt x="0" y="0"/>
                </a:moveTo>
                <a:lnTo>
                  <a:pt x="1402" y="1402"/>
                </a:lnTo>
                <a:lnTo>
                  <a:pt x="0" y="280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56" name="任意多边形 55"/>
          <p:cNvSpPr/>
          <p:nvPr/>
        </p:nvSpPr>
        <p:spPr>
          <a:xfrm>
            <a:off x="-29210" y="1608151"/>
            <a:ext cx="1626593" cy="236318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562" h="3722">
                <a:moveTo>
                  <a:pt x="1402" y="0"/>
                </a:moveTo>
                <a:lnTo>
                  <a:pt x="2562" y="1160"/>
                </a:lnTo>
                <a:lnTo>
                  <a:pt x="0" y="3722"/>
                </a:lnTo>
                <a:lnTo>
                  <a:pt x="0" y="1402"/>
                </a:lnTo>
                <a:lnTo>
                  <a:pt x="1402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/>
        </p:nvSpPr>
        <p:spPr>
          <a:xfrm>
            <a:off x="2576544" y="3913088"/>
            <a:ext cx="728357" cy="39878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latin typeface="Times New Roman" panose="02020603050405020304" charset="0"/>
                <a:ea typeface="微软雅黑" panose="020B0503020204020204" pitchFamily="34" charset="-122"/>
              </a:rPr>
              <a:t>01</a:t>
            </a:r>
            <a:endParaRPr lang="en-US" altLang="zh-CN" sz="2000" dirty="0">
              <a:solidFill>
                <a:schemeClr val="bg1"/>
              </a:solidFill>
              <a:latin typeface="Times New Roman" panose="02020603050405020304" charset="0"/>
              <a:ea typeface="微软雅黑" panose="020B0503020204020204" pitchFamily="34" charset="-122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5191760" y="2186940"/>
            <a:ext cx="161226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zh-CN" sz="3200" b="1" spc="300" dirty="0">
                <a:solidFill>
                  <a:schemeClr val="accent1"/>
                </a:solidFill>
                <a:latin typeface="Times New Roman" panose="02020603050405020304" charset="0"/>
                <a:ea typeface="微软雅黑" panose="020B0503020204020204" pitchFamily="34" charset="-122"/>
              </a:rPr>
              <a:t>01</a:t>
            </a:r>
            <a:endParaRPr lang="en-US" altLang="zh-CN" sz="3200" b="1" spc="300" dirty="0">
              <a:solidFill>
                <a:schemeClr val="accent1"/>
              </a:solidFill>
              <a:latin typeface="Times New Roman" panose="02020603050405020304" charset="0"/>
              <a:ea typeface="微软雅黑" panose="020B0503020204020204" pitchFamily="34" charset="-122"/>
            </a:endParaRPr>
          </a:p>
        </p:txBody>
      </p:sp>
      <p:cxnSp>
        <p:nvCxnSpPr>
          <p:cNvPr id="47" name="直接连接符 46"/>
          <p:cNvCxnSpPr/>
          <p:nvPr/>
        </p:nvCxnSpPr>
        <p:spPr>
          <a:xfrm>
            <a:off x="6356350" y="2640330"/>
            <a:ext cx="176911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/>
          <p:cNvCxnSpPr/>
          <p:nvPr/>
        </p:nvCxnSpPr>
        <p:spPr>
          <a:xfrm>
            <a:off x="3888740" y="2640330"/>
            <a:ext cx="1652905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/>
          <p:cNvCxnSpPr/>
          <p:nvPr/>
        </p:nvCxnSpPr>
        <p:spPr>
          <a:xfrm>
            <a:off x="3888740" y="4610735"/>
            <a:ext cx="423672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文本框 49"/>
          <p:cNvSpPr txBox="1"/>
          <p:nvPr/>
        </p:nvSpPr>
        <p:spPr>
          <a:xfrm>
            <a:off x="3045460" y="3070225"/>
            <a:ext cx="5904230" cy="1241425"/>
          </a:xfrm>
          <a:prstGeom prst="rect">
            <a:avLst/>
          </a:prstGeom>
          <a:noFill/>
        </p:spPr>
        <p:txBody>
          <a:bodyPr vert="horz" wrap="square" rtlCol="0">
            <a:noAutofit/>
          </a:bodyPr>
          <a:lstStyle/>
          <a:p>
            <a:pPr algn="ctr"/>
            <a:r>
              <a:rPr lang="zh-CN" altLang="en-US" sz="4000" b="1" spc="600" dirty="0">
                <a:solidFill>
                  <a:schemeClr val="accent1"/>
                </a:solidFill>
                <a:latin typeface="Times New Roman" panose="02020603050405020304" charset="0"/>
                <a:ea typeface="微软雅黑" panose="020B0503020204020204" pitchFamily="34" charset="-122"/>
              </a:rPr>
              <a:t>随机变量的数字特征与极限定理</a:t>
            </a:r>
            <a:endParaRPr lang="zh-CN" altLang="en-US" sz="4000" b="1" spc="600" dirty="0">
              <a:solidFill>
                <a:schemeClr val="accent1"/>
              </a:solidFill>
              <a:latin typeface="Times New Roman" panose="0202060305040502030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33"/>
          <p:cNvSpPr txBox="1"/>
          <p:nvPr/>
        </p:nvSpPr>
        <p:spPr>
          <a:xfrm>
            <a:off x="606425" y="352425"/>
            <a:ext cx="81469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zh-CN" sz="2800" b="1" dirty="0">
                <a:solidFill>
                  <a:schemeClr val="accent1"/>
                </a:solidFill>
                <a:latin typeface="Times New Roman" panose="02020603050405020304" charset="0"/>
                <a:ea typeface="微软雅黑" panose="020B0503020204020204" pitchFamily="34" charset="-122"/>
              </a:rPr>
              <a:t>1. </a:t>
            </a:r>
            <a:r>
              <a:rPr lang="zh-CN" altLang="en-US" sz="2800" b="1" dirty="0">
                <a:solidFill>
                  <a:schemeClr val="accent1"/>
                </a:solidFill>
                <a:latin typeface="Times New Roman" panose="02020603050405020304" charset="0"/>
                <a:ea typeface="微软雅黑" panose="020B0503020204020204" pitchFamily="34" charset="-122"/>
              </a:rPr>
              <a:t>随机变量的数字特征与极限定理</a:t>
            </a:r>
            <a:r>
              <a:rPr lang="en-US" altLang="zh-CN" sz="2800" b="1" dirty="0">
                <a:solidFill>
                  <a:schemeClr val="accent1"/>
                </a:solidFill>
                <a:latin typeface="Times New Roman" panose="02020603050405020304" charset="0"/>
                <a:ea typeface="微软雅黑" panose="020B0503020204020204" pitchFamily="34" charset="-122"/>
              </a:rPr>
              <a:t>——</a:t>
            </a:r>
            <a:r>
              <a:rPr lang="zh-CN" altLang="en-US" sz="2800" b="1" dirty="0">
                <a:solidFill>
                  <a:schemeClr val="accent1"/>
                </a:solidFill>
                <a:latin typeface="Times New Roman" panose="02020603050405020304" charset="0"/>
                <a:ea typeface="微软雅黑" panose="020B0503020204020204" pitchFamily="34" charset="-122"/>
              </a:rPr>
              <a:t>数学期望</a:t>
            </a:r>
            <a:endParaRPr lang="zh-CN" altLang="en-US" sz="2800" b="1" dirty="0">
              <a:solidFill>
                <a:schemeClr val="accent1"/>
              </a:solidFill>
              <a:latin typeface="Times New Roman" panose="02020603050405020304" charset="0"/>
              <a:ea typeface="微软雅黑" panose="020B0503020204020204" pitchFamily="34" charset="-122"/>
            </a:endParaRPr>
          </a:p>
        </p:txBody>
      </p:sp>
      <p:sp>
        <p:nvSpPr>
          <p:cNvPr id="36" name="矩形: 圆角 35"/>
          <p:cNvSpPr/>
          <p:nvPr/>
        </p:nvSpPr>
        <p:spPr>
          <a:xfrm rot="2700000" flipH="1">
            <a:off x="-362154" y="502441"/>
            <a:ext cx="724306" cy="724771"/>
          </a:xfrm>
          <a:custGeom>
            <a:avLst/>
            <a:gdLst>
              <a:gd name="adj" fmla="val 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141" h="1141">
                <a:moveTo>
                  <a:pt x="0" y="0"/>
                </a:moveTo>
                <a:lnTo>
                  <a:pt x="1141" y="0"/>
                </a:lnTo>
                <a:lnTo>
                  <a:pt x="1141" y="24"/>
                </a:lnTo>
                <a:lnTo>
                  <a:pt x="24" y="1141"/>
                </a:lnTo>
                <a:lnTo>
                  <a:pt x="0" y="114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389924" y="5394616"/>
            <a:ext cx="141032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400" b="1" dirty="0">
                <a:solidFill>
                  <a:schemeClr val="bg1"/>
                </a:solidFill>
                <a:latin typeface="Times New Roman" panose="02020603050405020304" charset="0"/>
                <a:ea typeface="微软雅黑" panose="020B0503020204020204" pitchFamily="34" charset="-122"/>
              </a:rPr>
              <a:t>添加标题</a:t>
            </a:r>
            <a:endParaRPr lang="zh-CN" altLang="en-US" sz="1400" b="1" dirty="0">
              <a:solidFill>
                <a:schemeClr val="bg1"/>
              </a:solidFill>
              <a:latin typeface="Times New Roman" panose="02020603050405020304" charset="0"/>
              <a:ea typeface="微软雅黑" panose="020B0503020204020204" pitchFamily="34" charset="-122"/>
            </a:endParaRPr>
          </a:p>
        </p:txBody>
      </p:sp>
      <p:cxnSp>
        <p:nvCxnSpPr>
          <p:cNvPr id="18" name="直接连接符 17"/>
          <p:cNvCxnSpPr/>
          <p:nvPr/>
        </p:nvCxnSpPr>
        <p:spPr>
          <a:xfrm>
            <a:off x="728347" y="1013545"/>
            <a:ext cx="10405745" cy="4445"/>
          </a:xfrm>
          <a:prstGeom prst="line">
            <a:avLst/>
          </a:prstGeom>
          <a:ln w="222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728347" y="1270397"/>
            <a:ext cx="3460062" cy="44598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2000" b="1" dirty="0">
                <a:solidFill>
                  <a:srgbClr val="323F4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数学期望（均值）的计算：</a:t>
            </a:r>
            <a:endParaRPr lang="zh-CN" sz="2000" b="1" dirty="0">
              <a:solidFill>
                <a:srgbClr val="323F4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12326" y="1944180"/>
            <a:ext cx="1792911" cy="54434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b="1" dirty="0">
                <a:solidFill>
                  <a:srgbClr val="323F4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b="1" dirty="0">
                <a:solidFill>
                  <a:srgbClr val="323F4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b="1" dirty="0">
                <a:solidFill>
                  <a:srgbClr val="323F4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）离散的：</a:t>
            </a:r>
            <a:endParaRPr lang="zh-CN" b="1" dirty="0">
              <a:solidFill>
                <a:srgbClr val="323F4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04102" y="2669426"/>
            <a:ext cx="1792911" cy="54434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b="1" dirty="0">
                <a:solidFill>
                  <a:srgbClr val="323F4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b="1" dirty="0">
                <a:solidFill>
                  <a:srgbClr val="323F4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b="1" dirty="0">
                <a:solidFill>
                  <a:srgbClr val="323F4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）连续的：</a:t>
            </a:r>
            <a:endParaRPr lang="zh-CN" b="1" dirty="0">
              <a:solidFill>
                <a:srgbClr val="323F4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553283" y="1919309"/>
            <a:ext cx="2254550" cy="54434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b="1" dirty="0">
                <a:solidFill>
                  <a:srgbClr val="323F4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b="1" dirty="0">
                <a:solidFill>
                  <a:srgbClr val="323F4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b="1" dirty="0">
                <a:solidFill>
                  <a:srgbClr val="323F4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              型</a:t>
            </a:r>
            <a:endParaRPr lang="zh-CN" b="1" dirty="0">
              <a:solidFill>
                <a:srgbClr val="323F4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2" name="对象 11"/>
          <p:cNvGraphicFramePr>
            <a:graphicFrameLocks noChangeAspect="1"/>
          </p:cNvGraphicFramePr>
          <p:nvPr/>
        </p:nvGraphicFramePr>
        <p:xfrm>
          <a:off x="5215385" y="2072297"/>
          <a:ext cx="970146" cy="3402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" name="AxMath" r:id="rId1" imgW="1143000" imgH="1143000" progId="Equation.AxMath">
                  <p:embed/>
                </p:oleObj>
              </mc:Choice>
              <mc:Fallback>
                <p:oleObj name="AxMath" r:id="rId1" imgW="1143000" imgH="1143000" progId="Equation.AxMath">
                  <p:embed/>
                  <p:pic>
                    <p:nvPicPr>
                      <p:cNvPr id="0" name="图片 1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215385" y="2072297"/>
                        <a:ext cx="970146" cy="3402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对象 15"/>
          <p:cNvGraphicFramePr>
            <a:graphicFrameLocks noChangeAspect="1"/>
          </p:cNvGraphicFramePr>
          <p:nvPr/>
        </p:nvGraphicFramePr>
        <p:xfrm>
          <a:off x="2079331" y="1930651"/>
          <a:ext cx="1575716" cy="6809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AxMath" r:id="rId3" imgW="1143000" imgH="1143000" progId="Equation.AxMath">
                  <p:embed/>
                </p:oleObj>
              </mc:Choice>
              <mc:Fallback>
                <p:oleObj name="AxMath" r:id="rId3" imgW="1143000" imgH="1143000" progId="Equation.AxMath">
                  <p:embed/>
                  <p:pic>
                    <p:nvPicPr>
                      <p:cNvPr id="0" name="对象 1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79331" y="1930651"/>
                        <a:ext cx="1575716" cy="68094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对象 16"/>
          <p:cNvGraphicFramePr>
            <a:graphicFrameLocks noChangeAspect="1"/>
          </p:cNvGraphicFramePr>
          <p:nvPr/>
        </p:nvGraphicFramePr>
        <p:xfrm>
          <a:off x="2079331" y="2669426"/>
          <a:ext cx="2109077" cy="6435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AxMath" r:id="rId5" imgW="1143000" imgH="1143000" progId="Equation.AxMath">
                  <p:embed/>
                </p:oleObj>
              </mc:Choice>
              <mc:Fallback>
                <p:oleObj name="AxMath" r:id="rId5" imgW="1143000" imgH="1143000" progId="Equation.AxMath">
                  <p:embed/>
                  <p:pic>
                    <p:nvPicPr>
                      <p:cNvPr id="0" name="对象 1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079331" y="2669426"/>
                        <a:ext cx="2109077" cy="64357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左大括号 19"/>
          <p:cNvSpPr/>
          <p:nvPr/>
        </p:nvSpPr>
        <p:spPr>
          <a:xfrm>
            <a:off x="6516723" y="1839813"/>
            <a:ext cx="238573" cy="739218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1" name="文本框 20"/>
          <p:cNvSpPr txBox="1"/>
          <p:nvPr/>
        </p:nvSpPr>
        <p:spPr>
          <a:xfrm>
            <a:off x="6778218" y="1567640"/>
            <a:ext cx="1012155" cy="54434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b="1" dirty="0">
                <a:solidFill>
                  <a:srgbClr val="323F4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离散的：</a:t>
            </a:r>
            <a:endParaRPr lang="zh-CN" b="1" dirty="0">
              <a:solidFill>
                <a:srgbClr val="323F4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6778219" y="2346904"/>
            <a:ext cx="1012155" cy="54434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b="1" dirty="0">
                <a:solidFill>
                  <a:srgbClr val="323F4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连续的：</a:t>
            </a:r>
            <a:endParaRPr lang="zh-CN" b="1" dirty="0">
              <a:solidFill>
                <a:srgbClr val="323F4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3" name="对象 22"/>
          <p:cNvGraphicFramePr>
            <a:graphicFrameLocks noChangeAspect="1"/>
          </p:cNvGraphicFramePr>
          <p:nvPr/>
        </p:nvGraphicFramePr>
        <p:xfrm>
          <a:off x="7704228" y="1501443"/>
          <a:ext cx="3180709" cy="7392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" name="AxMath" r:id="rId7" imgW="1143000" imgH="1143000" progId="Equation.AxMath">
                  <p:embed/>
                </p:oleObj>
              </mc:Choice>
              <mc:Fallback>
                <p:oleObj name="AxMath" r:id="rId7" imgW="1143000" imgH="1143000" progId="Equation.AxMath">
                  <p:embed/>
                  <p:pic>
                    <p:nvPicPr>
                      <p:cNvPr id="0" name="对象 15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704228" y="1501443"/>
                        <a:ext cx="3180709" cy="7392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对象 23"/>
          <p:cNvGraphicFramePr>
            <a:graphicFrameLocks noChangeAspect="1"/>
          </p:cNvGraphicFramePr>
          <p:nvPr/>
        </p:nvGraphicFramePr>
        <p:xfrm>
          <a:off x="7704228" y="2325133"/>
          <a:ext cx="3908421" cy="6875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" name="AxMath" r:id="rId9" imgW="1143000" imgH="1143000" progId="Equation.AxMath">
                  <p:embed/>
                </p:oleObj>
              </mc:Choice>
              <mc:Fallback>
                <p:oleObj name="AxMath" r:id="rId9" imgW="1143000" imgH="1143000" progId="Equation.AxMath">
                  <p:embed/>
                  <p:pic>
                    <p:nvPicPr>
                      <p:cNvPr id="0" name="对象 22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704228" y="2325133"/>
                        <a:ext cx="3908421" cy="68752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7" name="文本框 46"/>
          <p:cNvSpPr txBox="1"/>
          <p:nvPr/>
        </p:nvSpPr>
        <p:spPr>
          <a:xfrm>
            <a:off x="512326" y="4183523"/>
            <a:ext cx="2109077" cy="54434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b="1" dirty="0">
                <a:solidFill>
                  <a:srgbClr val="323F4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b="1" dirty="0">
                <a:solidFill>
                  <a:srgbClr val="323F4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b="1" dirty="0">
                <a:solidFill>
                  <a:srgbClr val="323F4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               型</a:t>
            </a:r>
            <a:endParaRPr lang="zh-CN" sz="2000" b="1" dirty="0">
              <a:solidFill>
                <a:srgbClr val="323F4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48" name="对象 47"/>
          <p:cNvGraphicFramePr>
            <a:graphicFrameLocks noChangeAspect="1"/>
          </p:cNvGraphicFramePr>
          <p:nvPr/>
        </p:nvGraphicFramePr>
        <p:xfrm>
          <a:off x="1078686" y="4327608"/>
          <a:ext cx="1109269" cy="3207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" name="AxMath" r:id="rId11" imgW="1143000" imgH="1143000" progId="Equation.AxMath">
                  <p:embed/>
                </p:oleObj>
              </mc:Choice>
              <mc:Fallback>
                <p:oleObj name="AxMath" r:id="rId11" imgW="1143000" imgH="1143000" progId="Equation.AxMath">
                  <p:embed/>
                  <p:pic>
                    <p:nvPicPr>
                      <p:cNvPr id="0" name="对象 37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078686" y="4327608"/>
                        <a:ext cx="1109269" cy="32078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" name="对象 48"/>
          <p:cNvGraphicFramePr>
            <a:graphicFrameLocks noChangeAspect="1"/>
          </p:cNvGraphicFramePr>
          <p:nvPr/>
        </p:nvGraphicFramePr>
        <p:xfrm>
          <a:off x="4033691" y="5494853"/>
          <a:ext cx="3139263" cy="6620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" name="AxMath" r:id="rId13" imgW="1143000" imgH="1143000" progId="Equation.AxMath">
                  <p:embed/>
                </p:oleObj>
              </mc:Choice>
              <mc:Fallback>
                <p:oleObj name="AxMath" r:id="rId13" imgW="1143000" imgH="1143000" progId="Equation.AxMath">
                  <p:embed/>
                  <p:pic>
                    <p:nvPicPr>
                      <p:cNvPr id="0" name="对象 38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4033691" y="5494853"/>
                        <a:ext cx="3139263" cy="66207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0" name="左大括号 49"/>
          <p:cNvSpPr/>
          <p:nvPr/>
        </p:nvSpPr>
        <p:spPr>
          <a:xfrm>
            <a:off x="2579020" y="3838463"/>
            <a:ext cx="193056" cy="1282660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1" name="文本框 50"/>
          <p:cNvSpPr txBox="1"/>
          <p:nvPr/>
        </p:nvSpPr>
        <p:spPr>
          <a:xfrm>
            <a:off x="2772076" y="3566249"/>
            <a:ext cx="1012155" cy="54434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b="1" dirty="0">
                <a:solidFill>
                  <a:srgbClr val="323F4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离散的：</a:t>
            </a:r>
            <a:endParaRPr lang="zh-CN" b="1" dirty="0">
              <a:solidFill>
                <a:srgbClr val="323F4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2772076" y="4848950"/>
            <a:ext cx="1012155" cy="54434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b="1" dirty="0">
                <a:solidFill>
                  <a:srgbClr val="323F4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连续的：</a:t>
            </a:r>
            <a:endParaRPr lang="zh-CN" b="1" dirty="0">
              <a:solidFill>
                <a:srgbClr val="323F4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53" name="对象 52"/>
          <p:cNvGraphicFramePr>
            <a:graphicFrameLocks noChangeAspect="1"/>
          </p:cNvGraphicFramePr>
          <p:nvPr/>
        </p:nvGraphicFramePr>
        <p:xfrm>
          <a:off x="3784231" y="3511973"/>
          <a:ext cx="4079212" cy="7317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" name="AxMath" r:id="rId15" imgW="1143000" imgH="1143000" progId="Equation.AxMath">
                  <p:embed/>
                </p:oleObj>
              </mc:Choice>
              <mc:Fallback>
                <p:oleObj name="AxMath" r:id="rId15" imgW="1143000" imgH="1143000" progId="Equation.AxMath">
                  <p:embed/>
                  <p:pic>
                    <p:nvPicPr>
                      <p:cNvPr id="0" name="对象 42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3784231" y="3511973"/>
                        <a:ext cx="4079212" cy="73172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4" name="左大括号 53"/>
          <p:cNvSpPr/>
          <p:nvPr/>
        </p:nvSpPr>
        <p:spPr>
          <a:xfrm>
            <a:off x="3748968" y="4520132"/>
            <a:ext cx="228319" cy="1282660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aphicFrame>
        <p:nvGraphicFramePr>
          <p:cNvPr id="55" name="对象 54"/>
          <p:cNvGraphicFramePr>
            <a:graphicFrameLocks noChangeAspect="1"/>
          </p:cNvGraphicFramePr>
          <p:nvPr/>
        </p:nvGraphicFramePr>
        <p:xfrm>
          <a:off x="4036757" y="4149482"/>
          <a:ext cx="4079212" cy="7317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" name="AxMath" r:id="rId17" imgW="1143000" imgH="1143000" progId="Equation.AxMath">
                  <p:embed/>
                </p:oleObj>
              </mc:Choice>
              <mc:Fallback>
                <p:oleObj name="AxMath" r:id="rId17" imgW="1143000" imgH="1143000" progId="Equation.AxMath">
                  <p:embed/>
                  <p:pic>
                    <p:nvPicPr>
                      <p:cNvPr id="0" name="对象 44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4036757" y="4149482"/>
                        <a:ext cx="4079212" cy="73172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" name="对象 55"/>
          <p:cNvGraphicFramePr>
            <a:graphicFrameLocks noChangeAspect="1"/>
          </p:cNvGraphicFramePr>
          <p:nvPr/>
        </p:nvGraphicFramePr>
        <p:xfrm>
          <a:off x="4036757" y="4829295"/>
          <a:ext cx="3161401" cy="6655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" name="AxMath" r:id="rId18" imgW="1143000" imgH="1143000" progId="Equation.AxMath">
                  <p:embed/>
                </p:oleObj>
              </mc:Choice>
              <mc:Fallback>
                <p:oleObj name="AxMath" r:id="rId18" imgW="1143000" imgH="1143000" progId="Equation.AxMath">
                  <p:embed/>
                  <p:pic>
                    <p:nvPicPr>
                      <p:cNvPr id="0" name="对象 45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4036757" y="4829295"/>
                        <a:ext cx="3161401" cy="66555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33"/>
          <p:cNvSpPr txBox="1"/>
          <p:nvPr/>
        </p:nvSpPr>
        <p:spPr>
          <a:xfrm>
            <a:off x="606425" y="352425"/>
            <a:ext cx="81469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zh-CN" sz="2800" b="1" dirty="0">
                <a:solidFill>
                  <a:schemeClr val="accent1"/>
                </a:solidFill>
                <a:latin typeface="Times New Roman" panose="02020603050405020304" charset="0"/>
                <a:ea typeface="微软雅黑" panose="020B0503020204020204" pitchFamily="34" charset="-122"/>
              </a:rPr>
              <a:t>1. </a:t>
            </a:r>
            <a:r>
              <a:rPr lang="zh-CN" altLang="en-US" sz="2800" b="1" dirty="0">
                <a:solidFill>
                  <a:schemeClr val="accent1"/>
                </a:solidFill>
                <a:latin typeface="Times New Roman" panose="02020603050405020304" charset="0"/>
                <a:ea typeface="微软雅黑" panose="020B0503020204020204" pitchFamily="34" charset="-122"/>
              </a:rPr>
              <a:t>随机变量的数字特征与极限定理</a:t>
            </a:r>
            <a:r>
              <a:rPr lang="en-US" altLang="zh-CN" sz="2800" b="1" dirty="0">
                <a:solidFill>
                  <a:schemeClr val="accent1"/>
                </a:solidFill>
                <a:latin typeface="Times New Roman" panose="02020603050405020304" charset="0"/>
                <a:ea typeface="微软雅黑" panose="020B0503020204020204" pitchFamily="34" charset="-122"/>
              </a:rPr>
              <a:t>——</a:t>
            </a:r>
            <a:r>
              <a:rPr lang="zh-CN" altLang="en-US" sz="2800" b="1" dirty="0">
                <a:solidFill>
                  <a:schemeClr val="accent1"/>
                </a:solidFill>
                <a:latin typeface="Times New Roman" panose="02020603050405020304" charset="0"/>
                <a:ea typeface="微软雅黑" panose="020B0503020204020204" pitchFamily="34" charset="-122"/>
              </a:rPr>
              <a:t>数学期望</a:t>
            </a:r>
            <a:endParaRPr lang="zh-CN" altLang="en-US" sz="2800" b="1" dirty="0">
              <a:solidFill>
                <a:schemeClr val="accent1"/>
              </a:solidFill>
              <a:latin typeface="Times New Roman" panose="02020603050405020304" charset="0"/>
              <a:ea typeface="微软雅黑" panose="020B0503020204020204" pitchFamily="34" charset="-122"/>
            </a:endParaRPr>
          </a:p>
        </p:txBody>
      </p:sp>
      <p:sp>
        <p:nvSpPr>
          <p:cNvPr id="36" name="矩形: 圆角 35"/>
          <p:cNvSpPr/>
          <p:nvPr/>
        </p:nvSpPr>
        <p:spPr>
          <a:xfrm rot="2700000" flipH="1">
            <a:off x="-362154" y="502441"/>
            <a:ext cx="724306" cy="724771"/>
          </a:xfrm>
          <a:custGeom>
            <a:avLst/>
            <a:gdLst>
              <a:gd name="adj" fmla="val 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141" h="1141">
                <a:moveTo>
                  <a:pt x="0" y="0"/>
                </a:moveTo>
                <a:lnTo>
                  <a:pt x="1141" y="0"/>
                </a:lnTo>
                <a:lnTo>
                  <a:pt x="1141" y="24"/>
                </a:lnTo>
                <a:lnTo>
                  <a:pt x="24" y="1141"/>
                </a:lnTo>
                <a:lnTo>
                  <a:pt x="0" y="114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599252" y="2715175"/>
            <a:ext cx="141032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400" b="1" dirty="0">
                <a:solidFill>
                  <a:schemeClr val="bg1"/>
                </a:solidFill>
                <a:latin typeface="Times New Roman" panose="02020603050405020304" charset="0"/>
                <a:ea typeface="微软雅黑" panose="020B0503020204020204" pitchFamily="34" charset="-122"/>
              </a:rPr>
              <a:t>添加标题</a:t>
            </a:r>
            <a:endParaRPr lang="zh-CN" altLang="en-US" sz="1400" b="1" dirty="0">
              <a:solidFill>
                <a:schemeClr val="bg1"/>
              </a:solidFill>
              <a:latin typeface="Times New Roman" panose="02020603050405020304" charset="0"/>
              <a:ea typeface="微软雅黑" panose="020B0503020204020204" pitchFamily="34" charset="-122"/>
            </a:endParaRPr>
          </a:p>
        </p:txBody>
      </p:sp>
      <p:cxnSp>
        <p:nvCxnSpPr>
          <p:cNvPr id="18" name="直接连接符 17"/>
          <p:cNvCxnSpPr/>
          <p:nvPr/>
        </p:nvCxnSpPr>
        <p:spPr>
          <a:xfrm>
            <a:off x="728347" y="1013545"/>
            <a:ext cx="10405745" cy="4445"/>
          </a:xfrm>
          <a:prstGeom prst="line">
            <a:avLst/>
          </a:prstGeom>
          <a:ln w="222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728347" y="1160137"/>
            <a:ext cx="4456212" cy="66432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2000" b="1" dirty="0">
                <a:solidFill>
                  <a:srgbClr val="323F4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数学期望比较重要的几个性质：</a:t>
            </a:r>
            <a:endParaRPr lang="zh-CN" sz="2000" b="1" dirty="0">
              <a:solidFill>
                <a:srgbClr val="323F4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512326" y="1711802"/>
            <a:ext cx="4006408" cy="53990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b="1" dirty="0">
                <a:solidFill>
                  <a:srgbClr val="323F4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b="1" dirty="0">
                <a:solidFill>
                  <a:srgbClr val="323F4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b="1" dirty="0">
                <a:solidFill>
                  <a:srgbClr val="323F4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                         ，  是常数</a:t>
            </a:r>
            <a:r>
              <a:rPr lang="en-US" altLang="zh-CN" b="1" dirty="0">
                <a:solidFill>
                  <a:srgbClr val="323F4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en-US" altLang="zh-CN" b="1" dirty="0">
              <a:solidFill>
                <a:srgbClr val="323F4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9" name="对象 18"/>
          <p:cNvGraphicFramePr>
            <a:graphicFrameLocks noChangeAspect="1"/>
          </p:cNvGraphicFramePr>
          <p:nvPr/>
        </p:nvGraphicFramePr>
        <p:xfrm>
          <a:off x="1123950" y="1836965"/>
          <a:ext cx="1751062" cy="361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" name="AxMath" r:id="rId1" imgW="1143000" imgH="1143000" progId="Equation.AxMath">
                  <p:embed/>
                </p:oleObj>
              </mc:Choice>
              <mc:Fallback>
                <p:oleObj name="AxMath" r:id="rId1" imgW="1143000" imgH="1143000" progId="Equation.AxMath">
                  <p:embed/>
                  <p:pic>
                    <p:nvPicPr>
                      <p:cNvPr id="0" name="对象 58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123950" y="1836965"/>
                        <a:ext cx="1751062" cy="3615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对象 19"/>
          <p:cNvGraphicFramePr>
            <a:graphicFrameLocks noChangeAspect="1"/>
          </p:cNvGraphicFramePr>
          <p:nvPr/>
        </p:nvGraphicFramePr>
        <p:xfrm>
          <a:off x="3038475" y="1829243"/>
          <a:ext cx="216428" cy="3287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AxMath" r:id="rId3" imgW="1143000" imgH="1143000" progId="Equation.AxMath">
                  <p:embed/>
                </p:oleObj>
              </mc:Choice>
              <mc:Fallback>
                <p:oleObj name="AxMath" r:id="rId3" imgW="1143000" imgH="1143000" progId="Equation.AxMath">
                  <p:embed/>
                  <p:pic>
                    <p:nvPicPr>
                      <p:cNvPr id="0" name="对象 59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038475" y="1829243"/>
                        <a:ext cx="216428" cy="32875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文本框 20"/>
          <p:cNvSpPr txBox="1"/>
          <p:nvPr/>
        </p:nvSpPr>
        <p:spPr>
          <a:xfrm>
            <a:off x="505457" y="2329637"/>
            <a:ext cx="754499" cy="53990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b="1" dirty="0">
                <a:solidFill>
                  <a:srgbClr val="323F4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b="1" dirty="0">
                <a:solidFill>
                  <a:srgbClr val="323F4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b="1" dirty="0">
                <a:solidFill>
                  <a:srgbClr val="323F4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b="1" dirty="0">
              <a:solidFill>
                <a:srgbClr val="323F4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2" name="对象 21"/>
          <p:cNvGraphicFramePr>
            <a:graphicFrameLocks noChangeAspect="1"/>
          </p:cNvGraphicFramePr>
          <p:nvPr/>
        </p:nvGraphicFramePr>
        <p:xfrm>
          <a:off x="1123950" y="2272996"/>
          <a:ext cx="5733532" cy="7541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" name="AxMath" r:id="rId5" imgW="1143000" imgH="1143000" progId="Equation.AxMath">
                  <p:embed/>
                </p:oleObj>
              </mc:Choice>
              <mc:Fallback>
                <p:oleObj name="AxMath" r:id="rId5" imgW="1143000" imgH="1143000" progId="Equation.AxMath">
                  <p:embed/>
                  <p:pic>
                    <p:nvPicPr>
                      <p:cNvPr id="0" name="对象 6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123950" y="2272996"/>
                        <a:ext cx="5733532" cy="75410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文本框 22"/>
          <p:cNvSpPr txBox="1"/>
          <p:nvPr/>
        </p:nvSpPr>
        <p:spPr>
          <a:xfrm>
            <a:off x="512326" y="2961810"/>
            <a:ext cx="4281616" cy="53990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b="1" dirty="0">
                <a:solidFill>
                  <a:srgbClr val="323F4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b="1" dirty="0">
                <a:solidFill>
                  <a:srgbClr val="323F4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b="1" dirty="0">
                <a:solidFill>
                  <a:srgbClr val="323F4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b="1" dirty="0">
              <a:solidFill>
                <a:srgbClr val="323F4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4" name="对象 23"/>
          <p:cNvGraphicFramePr>
            <a:graphicFrameLocks noChangeAspect="1"/>
          </p:cNvGraphicFramePr>
          <p:nvPr/>
        </p:nvGraphicFramePr>
        <p:xfrm>
          <a:off x="1144935" y="3083258"/>
          <a:ext cx="4281616" cy="3732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AxMath" r:id="rId7" imgW="1143000" imgH="1143000" progId="Equation.AxMath">
                  <p:embed/>
                </p:oleObj>
              </mc:Choice>
              <mc:Fallback>
                <p:oleObj name="AxMath" r:id="rId7" imgW="1143000" imgH="1143000" progId="Equation.AxMath">
                  <p:embed/>
                  <p:pic>
                    <p:nvPicPr>
                      <p:cNvPr id="0" name="对象 63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144935" y="3083258"/>
                        <a:ext cx="4281616" cy="3732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文本框 24"/>
          <p:cNvSpPr txBox="1"/>
          <p:nvPr/>
        </p:nvSpPr>
        <p:spPr>
          <a:xfrm>
            <a:off x="5917932" y="3031103"/>
            <a:ext cx="4970683" cy="42227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1400" b="1" dirty="0">
                <a:solidFill>
                  <a:srgbClr val="323F4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（证明方法：移项，展开，最终可化为一个平方式，恒≥</a:t>
            </a:r>
            <a:r>
              <a:rPr lang="en-US" altLang="zh-CN" sz="1400" b="1" dirty="0">
                <a:solidFill>
                  <a:srgbClr val="323F4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sz="1400" b="1" dirty="0">
                <a:solidFill>
                  <a:srgbClr val="323F4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400" b="1" dirty="0">
              <a:solidFill>
                <a:srgbClr val="323F4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9483" y="4301697"/>
            <a:ext cx="5227773" cy="1554615"/>
          </a:xfrm>
          <a:prstGeom prst="rect">
            <a:avLst/>
          </a:prstGeom>
        </p:spPr>
      </p:pic>
      <p:sp>
        <p:nvSpPr>
          <p:cNvPr id="28" name="矩形 27"/>
          <p:cNvSpPr/>
          <p:nvPr/>
        </p:nvSpPr>
        <p:spPr>
          <a:xfrm>
            <a:off x="579484" y="4309723"/>
            <a:ext cx="5145042" cy="1976777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文本框 28"/>
          <p:cNvSpPr txBox="1"/>
          <p:nvPr/>
        </p:nvSpPr>
        <p:spPr>
          <a:xfrm>
            <a:off x="661347" y="3593983"/>
            <a:ext cx="4970683" cy="42227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b="1" dirty="0">
                <a:solidFill>
                  <a:srgbClr val="323F4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可能会遇到的一种题型：</a:t>
            </a:r>
            <a:endParaRPr lang="en-US" altLang="zh-CN" b="1" dirty="0">
              <a:solidFill>
                <a:srgbClr val="323F4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957858" y="5743880"/>
            <a:ext cx="3187009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图片 3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00662" y="4393135"/>
            <a:ext cx="5505440" cy="936906"/>
          </a:xfrm>
          <a:prstGeom prst="rect">
            <a:avLst/>
          </a:prstGeom>
        </p:spPr>
      </p:pic>
      <p:sp>
        <p:nvSpPr>
          <p:cNvPr id="37" name="矩形 36"/>
          <p:cNvSpPr/>
          <p:nvPr/>
        </p:nvSpPr>
        <p:spPr>
          <a:xfrm>
            <a:off x="5931219" y="4289840"/>
            <a:ext cx="5733531" cy="199666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9" name="图片 3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84805" y="5466491"/>
            <a:ext cx="4503810" cy="670618"/>
          </a:xfrm>
          <a:prstGeom prst="rect">
            <a:avLst/>
          </a:prstGeom>
        </p:spPr>
      </p:pic>
      <p:pic>
        <p:nvPicPr>
          <p:cNvPr id="41" name="图片 4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87294" y="5830192"/>
            <a:ext cx="3116850" cy="449619"/>
          </a:xfrm>
          <a:prstGeom prst="rect">
            <a:avLst/>
          </a:prstGeom>
        </p:spPr>
      </p:pic>
      <p:cxnSp>
        <p:nvCxnSpPr>
          <p:cNvPr id="42" name="直接连接符 41"/>
          <p:cNvCxnSpPr/>
          <p:nvPr/>
        </p:nvCxnSpPr>
        <p:spPr>
          <a:xfrm>
            <a:off x="7159877" y="4962830"/>
            <a:ext cx="2003173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文本框 43"/>
          <p:cNvSpPr txBox="1"/>
          <p:nvPr/>
        </p:nvSpPr>
        <p:spPr>
          <a:xfrm>
            <a:off x="3381092" y="3780925"/>
            <a:ext cx="40909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                                        </a:t>
            </a:r>
            <a:r>
              <a:rPr lang="zh-CN" altLang="en-US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，则</a:t>
            </a:r>
            <a:endParaRPr lang="zh-CN" altLang="en-US" sz="1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graphicFrame>
        <p:nvGraphicFramePr>
          <p:cNvPr id="45" name="对象 44"/>
          <p:cNvGraphicFramePr>
            <a:graphicFrameLocks noChangeAspect="1"/>
          </p:cNvGraphicFramePr>
          <p:nvPr/>
        </p:nvGraphicFramePr>
        <p:xfrm>
          <a:off x="3573614" y="3822515"/>
          <a:ext cx="2362586" cy="2604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AxMath" r:id="rId13" imgW="1143000" imgH="1143000" progId="Equation.AxMath">
                  <p:embed/>
                </p:oleObj>
              </mc:Choice>
              <mc:Fallback>
                <p:oleObj name="AxMath" r:id="rId13" imgW="1143000" imgH="1143000" progId="Equation.AxMath">
                  <p:embed/>
                  <p:pic>
                    <p:nvPicPr>
                      <p:cNvPr id="0" name="对象 21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3573614" y="3822515"/>
                        <a:ext cx="2362586" cy="26044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" name="对象 45"/>
          <p:cNvGraphicFramePr>
            <a:graphicFrameLocks noChangeAspect="1"/>
          </p:cNvGraphicFramePr>
          <p:nvPr/>
        </p:nvGraphicFramePr>
        <p:xfrm>
          <a:off x="6322807" y="3832938"/>
          <a:ext cx="3160479" cy="262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" name="AxMath" r:id="rId15" imgW="1143000" imgH="1143000" progId="Equation.AxMath">
                  <p:embed/>
                </p:oleObj>
              </mc:Choice>
              <mc:Fallback>
                <p:oleObj name="AxMath" r:id="rId15" imgW="1143000" imgH="1143000" progId="Equation.AxMath">
                  <p:embed/>
                  <p:pic>
                    <p:nvPicPr>
                      <p:cNvPr id="0" name="对象 44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6322807" y="3832938"/>
                        <a:ext cx="3160479" cy="262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512326" y="3538431"/>
            <a:ext cx="4920808" cy="53990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b="1" dirty="0">
                <a:solidFill>
                  <a:srgbClr val="323F4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b="1" dirty="0">
                <a:solidFill>
                  <a:srgbClr val="323F4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b="1" dirty="0">
                <a:solidFill>
                  <a:srgbClr val="323F4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                             ，  是常数</a:t>
            </a:r>
            <a:r>
              <a:rPr lang="en-US" altLang="zh-CN" b="1" dirty="0">
                <a:solidFill>
                  <a:srgbClr val="323F4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en-US" altLang="zh-CN" b="1" dirty="0">
              <a:solidFill>
                <a:srgbClr val="323F4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12326" y="4083048"/>
            <a:ext cx="4920808" cy="53990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b="1" dirty="0">
                <a:solidFill>
                  <a:srgbClr val="323F4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b="1" dirty="0">
                <a:solidFill>
                  <a:srgbClr val="323F4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b="1" dirty="0">
                <a:solidFill>
                  <a:srgbClr val="323F4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                         </a:t>
            </a:r>
            <a:endParaRPr lang="en-US" altLang="zh-CN" b="1" dirty="0">
              <a:solidFill>
                <a:srgbClr val="323F4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12326" y="4627665"/>
            <a:ext cx="4920808" cy="53990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b="1" dirty="0">
                <a:solidFill>
                  <a:srgbClr val="323F4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b="1" dirty="0">
                <a:solidFill>
                  <a:srgbClr val="323F4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b="1" dirty="0">
                <a:solidFill>
                  <a:srgbClr val="323F4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）若    与    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独立</a:t>
            </a:r>
            <a:r>
              <a:rPr lang="zh-CN" altLang="en-US" b="1" dirty="0">
                <a:solidFill>
                  <a:srgbClr val="323F4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，则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28347" y="1928006"/>
            <a:ext cx="6285013" cy="53990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b="1" dirty="0">
                <a:solidFill>
                  <a:srgbClr val="323F4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通用思路：                                      ，分别求之即可</a:t>
            </a:r>
            <a:r>
              <a:rPr lang="en-US" altLang="zh-CN" b="1" dirty="0">
                <a:solidFill>
                  <a:srgbClr val="323F4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en-US" altLang="zh-CN" b="1" dirty="0">
              <a:solidFill>
                <a:srgbClr val="323F4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606425" y="352425"/>
            <a:ext cx="81469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zh-CN" sz="2800" b="1" dirty="0">
                <a:solidFill>
                  <a:schemeClr val="accent1"/>
                </a:solidFill>
                <a:latin typeface="Times New Roman" panose="02020603050405020304" charset="0"/>
                <a:ea typeface="微软雅黑" panose="020B0503020204020204" pitchFamily="34" charset="-122"/>
              </a:rPr>
              <a:t>1. </a:t>
            </a:r>
            <a:r>
              <a:rPr lang="zh-CN" altLang="en-US" sz="2800" b="1" dirty="0">
                <a:solidFill>
                  <a:schemeClr val="accent1"/>
                </a:solidFill>
                <a:latin typeface="Times New Roman" panose="02020603050405020304" charset="0"/>
                <a:ea typeface="微软雅黑" panose="020B0503020204020204" pitchFamily="34" charset="-122"/>
              </a:rPr>
              <a:t>随机变量的数字特征与极限定理</a:t>
            </a:r>
            <a:r>
              <a:rPr lang="en-US" altLang="zh-CN" sz="2800" b="1" dirty="0">
                <a:solidFill>
                  <a:schemeClr val="accent1"/>
                </a:solidFill>
                <a:latin typeface="Times New Roman" panose="02020603050405020304" charset="0"/>
                <a:ea typeface="微软雅黑" panose="020B0503020204020204" pitchFamily="34" charset="-122"/>
              </a:rPr>
              <a:t>——</a:t>
            </a:r>
            <a:r>
              <a:rPr lang="zh-CN" altLang="en-US" sz="2800" b="1" dirty="0">
                <a:solidFill>
                  <a:schemeClr val="accent1"/>
                </a:solidFill>
                <a:latin typeface="Times New Roman" panose="02020603050405020304" charset="0"/>
                <a:ea typeface="微软雅黑" panose="020B0503020204020204" pitchFamily="34" charset="-122"/>
              </a:rPr>
              <a:t>方差</a:t>
            </a:r>
            <a:endParaRPr lang="zh-CN" altLang="en-US" sz="2800" b="1" dirty="0">
              <a:solidFill>
                <a:schemeClr val="accent1"/>
              </a:solidFill>
              <a:latin typeface="Times New Roman" panose="02020603050405020304" charset="0"/>
              <a:ea typeface="微软雅黑" panose="020B0503020204020204" pitchFamily="34" charset="-122"/>
            </a:endParaRPr>
          </a:p>
        </p:txBody>
      </p:sp>
      <p:sp>
        <p:nvSpPr>
          <p:cNvPr id="36" name="矩形: 圆角 35"/>
          <p:cNvSpPr/>
          <p:nvPr/>
        </p:nvSpPr>
        <p:spPr>
          <a:xfrm rot="2700000" flipH="1">
            <a:off x="-362154" y="502441"/>
            <a:ext cx="724306" cy="724771"/>
          </a:xfrm>
          <a:custGeom>
            <a:avLst/>
            <a:gdLst>
              <a:gd name="adj" fmla="val 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141" h="1141">
                <a:moveTo>
                  <a:pt x="0" y="0"/>
                </a:moveTo>
                <a:lnTo>
                  <a:pt x="1141" y="0"/>
                </a:lnTo>
                <a:lnTo>
                  <a:pt x="1141" y="24"/>
                </a:lnTo>
                <a:lnTo>
                  <a:pt x="24" y="1141"/>
                </a:lnTo>
                <a:lnTo>
                  <a:pt x="0" y="114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9041008" y="1743661"/>
            <a:ext cx="141032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400" b="1" dirty="0">
                <a:solidFill>
                  <a:schemeClr val="bg1"/>
                </a:solidFill>
                <a:latin typeface="Times New Roman" panose="02020603050405020304" charset="0"/>
                <a:ea typeface="微软雅黑" panose="020B0503020204020204" pitchFamily="34" charset="-122"/>
              </a:rPr>
              <a:t>添加标题</a:t>
            </a:r>
            <a:endParaRPr lang="zh-CN" altLang="en-US" sz="1400" b="1" dirty="0">
              <a:solidFill>
                <a:schemeClr val="bg1"/>
              </a:solidFill>
              <a:latin typeface="Times New Roman" panose="02020603050405020304" charset="0"/>
              <a:ea typeface="微软雅黑" panose="020B0503020204020204" pitchFamily="34" charset="-122"/>
            </a:endParaRPr>
          </a:p>
        </p:txBody>
      </p:sp>
      <p:cxnSp>
        <p:nvCxnSpPr>
          <p:cNvPr id="18" name="直接连接符 17"/>
          <p:cNvCxnSpPr/>
          <p:nvPr/>
        </p:nvCxnSpPr>
        <p:spPr>
          <a:xfrm>
            <a:off x="728347" y="1013545"/>
            <a:ext cx="10405745" cy="4445"/>
          </a:xfrm>
          <a:prstGeom prst="line">
            <a:avLst/>
          </a:prstGeom>
          <a:ln w="222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728347" y="1369623"/>
            <a:ext cx="3239971" cy="66432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2000" b="1" dirty="0">
                <a:solidFill>
                  <a:srgbClr val="323F4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方差的计算：</a:t>
            </a:r>
            <a:endParaRPr lang="zh-CN" sz="2000" b="1" dirty="0">
              <a:solidFill>
                <a:srgbClr val="323F4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/>
        </p:nvGraphicFramePr>
        <p:xfrm>
          <a:off x="1961723" y="2041156"/>
          <a:ext cx="2631944" cy="3723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" name="AxMath" r:id="rId1" imgW="1143000" imgH="1143000" progId="Equation.AxMath">
                  <p:embed/>
                </p:oleObj>
              </mc:Choice>
              <mc:Fallback>
                <p:oleObj name="AxMath" r:id="rId1" imgW="1143000" imgH="1143000" progId="Equation.AxMath">
                  <p:embed/>
                  <p:pic>
                    <p:nvPicPr>
                      <p:cNvPr id="0" name="对象 2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961723" y="2041156"/>
                        <a:ext cx="2631944" cy="37239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728347" y="2875404"/>
            <a:ext cx="3612834" cy="66432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2000" b="1" dirty="0">
                <a:solidFill>
                  <a:srgbClr val="323F4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方差比较重要的几个性质：</a:t>
            </a:r>
            <a:endParaRPr lang="zh-CN" sz="2000" b="1" dirty="0">
              <a:solidFill>
                <a:srgbClr val="323F4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7" name="对象 6"/>
          <p:cNvGraphicFramePr>
            <a:graphicFrameLocks noChangeAspect="1"/>
          </p:cNvGraphicFramePr>
          <p:nvPr/>
        </p:nvGraphicFramePr>
        <p:xfrm>
          <a:off x="1153897" y="3663400"/>
          <a:ext cx="2013636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" name="AxMath" r:id="rId3" imgW="1143000" imgH="1143000" progId="Equation.AxMath">
                  <p:embed/>
                </p:oleObj>
              </mc:Choice>
              <mc:Fallback>
                <p:oleObj name="AxMath" r:id="rId3" imgW="1143000" imgH="1143000" progId="Equation.AxMath">
                  <p:embed/>
                  <p:pic>
                    <p:nvPicPr>
                      <p:cNvPr id="0" name="对象 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53897" y="3663400"/>
                        <a:ext cx="2013636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/>
          <p:cNvGraphicFramePr>
            <a:graphicFrameLocks noChangeAspect="1"/>
          </p:cNvGraphicFramePr>
          <p:nvPr/>
        </p:nvGraphicFramePr>
        <p:xfrm>
          <a:off x="3316332" y="3680776"/>
          <a:ext cx="225938" cy="3431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" name="AxMath" r:id="rId5" imgW="1143000" imgH="1143000" progId="Equation.AxMath">
                  <p:embed/>
                </p:oleObj>
              </mc:Choice>
              <mc:Fallback>
                <p:oleObj name="AxMath" r:id="rId5" imgW="1143000" imgH="1143000" progId="Equation.AxMath">
                  <p:embed/>
                  <p:pic>
                    <p:nvPicPr>
                      <p:cNvPr id="0" name="对象 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316332" y="3680776"/>
                        <a:ext cx="225938" cy="34319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对象 14"/>
          <p:cNvGraphicFramePr>
            <a:graphicFrameLocks noChangeAspect="1"/>
          </p:cNvGraphicFramePr>
          <p:nvPr/>
        </p:nvGraphicFramePr>
        <p:xfrm>
          <a:off x="1153897" y="4203395"/>
          <a:ext cx="4247596" cy="365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" name="AxMath" r:id="rId7" imgW="1143000" imgH="1143000" progId="Equation.AxMath">
                  <p:embed/>
                </p:oleObj>
              </mc:Choice>
              <mc:Fallback>
                <p:oleObj name="AxMath" r:id="rId7" imgW="1143000" imgH="1143000" progId="Equation.AxMath">
                  <p:embed/>
                  <p:pic>
                    <p:nvPicPr>
                      <p:cNvPr id="0" name="对象 7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153897" y="4203395"/>
                        <a:ext cx="4247596" cy="3653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对象 16"/>
          <p:cNvGraphicFramePr>
            <a:graphicFrameLocks noChangeAspect="1"/>
          </p:cNvGraphicFramePr>
          <p:nvPr/>
        </p:nvGraphicFramePr>
        <p:xfrm>
          <a:off x="1466545" y="4761453"/>
          <a:ext cx="252412" cy="3441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" name="AxMath" r:id="rId9" imgW="1143000" imgH="1143000" progId="Equation.AxMath">
                  <p:embed/>
                </p:oleObj>
              </mc:Choice>
              <mc:Fallback>
                <p:oleObj name="AxMath" r:id="rId9" imgW="1143000" imgH="1143000" progId="Equation.AxMath">
                  <p:embed/>
                  <p:pic>
                    <p:nvPicPr>
                      <p:cNvPr id="0" name="对象 11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466545" y="4761453"/>
                        <a:ext cx="252412" cy="34419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对象 19"/>
          <p:cNvGraphicFramePr>
            <a:graphicFrameLocks noChangeAspect="1"/>
          </p:cNvGraphicFramePr>
          <p:nvPr/>
        </p:nvGraphicFramePr>
        <p:xfrm>
          <a:off x="1961723" y="4740815"/>
          <a:ext cx="252411" cy="3809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" name="AxMath" r:id="rId11" imgW="1143000" imgH="1143000" progId="Equation.AxMath">
                  <p:embed/>
                </p:oleObj>
              </mc:Choice>
              <mc:Fallback>
                <p:oleObj name="AxMath" r:id="rId11" imgW="1143000" imgH="1143000" progId="Equation.AxMath">
                  <p:embed/>
                  <p:pic>
                    <p:nvPicPr>
                      <p:cNvPr id="0" name="对象 14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961723" y="4740815"/>
                        <a:ext cx="252411" cy="38099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对象 21"/>
          <p:cNvGraphicFramePr>
            <a:graphicFrameLocks noChangeAspect="1"/>
          </p:cNvGraphicFramePr>
          <p:nvPr/>
        </p:nvGraphicFramePr>
        <p:xfrm>
          <a:off x="3167533" y="4718764"/>
          <a:ext cx="6066308" cy="4060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" name="AxMath" r:id="rId13" imgW="1143000" imgH="1143000" progId="Equation.AxMath">
                  <p:embed/>
                </p:oleObj>
              </mc:Choice>
              <mc:Fallback>
                <p:oleObj name="AxMath" r:id="rId13" imgW="1143000" imgH="1143000" progId="Equation.AxMath">
                  <p:embed/>
                  <p:pic>
                    <p:nvPicPr>
                      <p:cNvPr id="0" name="对象 16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3167533" y="4718764"/>
                        <a:ext cx="6066308" cy="40604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33"/>
          <p:cNvSpPr txBox="1"/>
          <p:nvPr/>
        </p:nvSpPr>
        <p:spPr>
          <a:xfrm>
            <a:off x="606424" y="352425"/>
            <a:ext cx="104057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zh-CN" sz="2800" b="1" dirty="0">
                <a:solidFill>
                  <a:schemeClr val="accent1"/>
                </a:solidFill>
                <a:latin typeface="Times New Roman" panose="02020603050405020304" charset="0"/>
                <a:ea typeface="微软雅黑" panose="020B0503020204020204" pitchFamily="34" charset="-122"/>
              </a:rPr>
              <a:t>1. </a:t>
            </a:r>
            <a:r>
              <a:rPr lang="zh-CN" altLang="en-US" sz="2800" b="1" dirty="0">
                <a:solidFill>
                  <a:schemeClr val="accent1"/>
                </a:solidFill>
                <a:latin typeface="Times New Roman" panose="02020603050405020304" charset="0"/>
                <a:ea typeface="微软雅黑" panose="020B0503020204020204" pitchFamily="34" charset="-122"/>
              </a:rPr>
              <a:t>随机变量的数字特征与极限定理</a:t>
            </a:r>
            <a:r>
              <a:rPr lang="en-US" altLang="zh-CN" sz="2800" b="1" dirty="0">
                <a:solidFill>
                  <a:schemeClr val="accent1"/>
                </a:solidFill>
                <a:latin typeface="Times New Roman" panose="02020603050405020304" charset="0"/>
                <a:ea typeface="微软雅黑" panose="020B0503020204020204" pitchFamily="34" charset="-122"/>
              </a:rPr>
              <a:t>——</a:t>
            </a:r>
            <a:r>
              <a:rPr lang="zh-CN" altLang="en-US" sz="2800" b="1" dirty="0">
                <a:solidFill>
                  <a:schemeClr val="accent1"/>
                </a:solidFill>
                <a:latin typeface="Times New Roman" panose="02020603050405020304" charset="0"/>
                <a:ea typeface="微软雅黑" panose="020B0503020204020204" pitchFamily="34" charset="-122"/>
              </a:rPr>
              <a:t>常见分布的期望与方差</a:t>
            </a:r>
            <a:endParaRPr lang="zh-CN" altLang="en-US" sz="2800" b="1" dirty="0">
              <a:solidFill>
                <a:schemeClr val="accent1"/>
              </a:solidFill>
              <a:latin typeface="Times New Roman" panose="02020603050405020304" charset="0"/>
              <a:ea typeface="微软雅黑" panose="020B0503020204020204" pitchFamily="34" charset="-122"/>
            </a:endParaRPr>
          </a:p>
        </p:txBody>
      </p:sp>
      <p:sp>
        <p:nvSpPr>
          <p:cNvPr id="36" name="矩形: 圆角 35"/>
          <p:cNvSpPr/>
          <p:nvPr/>
        </p:nvSpPr>
        <p:spPr>
          <a:xfrm rot="2700000" flipH="1">
            <a:off x="-362154" y="502441"/>
            <a:ext cx="724306" cy="724771"/>
          </a:xfrm>
          <a:custGeom>
            <a:avLst/>
            <a:gdLst>
              <a:gd name="adj" fmla="val 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141" h="1141">
                <a:moveTo>
                  <a:pt x="0" y="0"/>
                </a:moveTo>
                <a:lnTo>
                  <a:pt x="1141" y="0"/>
                </a:lnTo>
                <a:lnTo>
                  <a:pt x="1141" y="24"/>
                </a:lnTo>
                <a:lnTo>
                  <a:pt x="24" y="1141"/>
                </a:lnTo>
                <a:lnTo>
                  <a:pt x="0" y="114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9041008" y="1743661"/>
            <a:ext cx="141032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400" b="1" dirty="0">
                <a:solidFill>
                  <a:schemeClr val="bg1"/>
                </a:solidFill>
                <a:latin typeface="Times New Roman" panose="02020603050405020304" charset="0"/>
                <a:ea typeface="微软雅黑" panose="020B0503020204020204" pitchFamily="34" charset="-122"/>
              </a:rPr>
              <a:t>添加标题</a:t>
            </a:r>
            <a:endParaRPr lang="zh-CN" altLang="en-US" sz="1400" b="1" dirty="0">
              <a:solidFill>
                <a:schemeClr val="bg1"/>
              </a:solidFill>
              <a:latin typeface="Times New Roman" panose="02020603050405020304" charset="0"/>
              <a:ea typeface="微软雅黑" panose="020B0503020204020204" pitchFamily="34" charset="-122"/>
            </a:endParaRPr>
          </a:p>
        </p:txBody>
      </p:sp>
      <p:cxnSp>
        <p:nvCxnSpPr>
          <p:cNvPr id="18" name="直接连接符 17"/>
          <p:cNvCxnSpPr/>
          <p:nvPr/>
        </p:nvCxnSpPr>
        <p:spPr>
          <a:xfrm>
            <a:off x="728347" y="1013545"/>
            <a:ext cx="10405745" cy="4445"/>
          </a:xfrm>
          <a:prstGeom prst="line">
            <a:avLst/>
          </a:prstGeom>
          <a:ln w="222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806520" y="1234259"/>
            <a:ext cx="3612834" cy="66432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2000" b="1" dirty="0">
                <a:solidFill>
                  <a:srgbClr val="323F4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常见分布的期望与方差：</a:t>
            </a:r>
            <a:endParaRPr lang="zh-CN" sz="2000" b="1" dirty="0">
              <a:solidFill>
                <a:srgbClr val="323F4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02941" y="1835330"/>
            <a:ext cx="6759526" cy="1341236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4219" y="4436797"/>
            <a:ext cx="4732020" cy="66294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941" y="3470008"/>
            <a:ext cx="6774767" cy="69348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7209927" y="3441433"/>
            <a:ext cx="398295" cy="42487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fontAlgn="auto">
              <a:lnSpc>
                <a:spcPct val="150000"/>
              </a:lnSpc>
            </a:pPr>
            <a:r>
              <a:rPr lang="en-US" altLang="zh-CN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endParaRPr lang="en-US" altLang="zh-CN" sz="1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867756" y="4662643"/>
            <a:ext cx="547763" cy="42487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fontAlgn="auto">
              <a:lnSpc>
                <a:spcPct val="150000"/>
              </a:lnSpc>
            </a:pPr>
            <a:r>
              <a:rPr lang="en-US" altLang="zh-CN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37</a:t>
            </a:r>
            <a:endParaRPr lang="en-US" altLang="zh-CN" sz="1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497303" y="4418805"/>
            <a:ext cx="5004191" cy="714992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01070" y="3470008"/>
            <a:ext cx="7023491" cy="69348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0423" y="4457248"/>
            <a:ext cx="4938188" cy="571550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801070" y="4418805"/>
            <a:ext cx="5232792" cy="69348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1874613" y="4705634"/>
            <a:ext cx="311150" cy="42487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fontAlgn="auto">
              <a:lnSpc>
                <a:spcPct val="150000"/>
              </a:lnSpc>
            </a:pPr>
            <a:r>
              <a:rPr lang="en-US" altLang="zh-CN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endParaRPr lang="en-US" altLang="zh-CN" sz="1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8015018" y="2209569"/>
            <a:ext cx="3462304" cy="65987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1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常考题型：某些随机变量服从某些分布，求某些随机变量的组合的期望</a:t>
            </a:r>
            <a:r>
              <a:rPr lang="en-US" altLang="zh-CN" sz="1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方差</a:t>
            </a:r>
            <a:endParaRPr lang="zh-CN" sz="12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751840" y="5365750"/>
            <a:ext cx="6840220" cy="970915"/>
            <a:chOff x="11066" y="3883"/>
            <a:chExt cx="10772" cy="1529"/>
          </a:xfrm>
        </p:grpSpPr>
        <p:sp>
          <p:nvSpPr>
            <p:cNvPr id="16" name="文本框 15"/>
            <p:cNvSpPr txBox="1"/>
            <p:nvPr/>
          </p:nvSpPr>
          <p:spPr>
            <a:xfrm>
              <a:off x="16164" y="4586"/>
              <a:ext cx="2387" cy="4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1400" b="1" dirty="0">
                  <a:solidFill>
                    <a:schemeClr val="bg1"/>
                  </a:solidFill>
                  <a:latin typeface="Times New Roman" panose="02020603050405020304" charset="0"/>
                  <a:ea typeface="微软雅黑" panose="020B0503020204020204" pitchFamily="34" charset="-122"/>
                </a:rPr>
                <a:t>添加标题</a:t>
              </a:r>
              <a:endParaRPr lang="zh-CN" altLang="en-US" sz="1400" b="1" dirty="0">
                <a:solidFill>
                  <a:schemeClr val="bg1"/>
                </a:solidFill>
                <a:latin typeface="Times New Roman" panose="02020603050405020304" charset="0"/>
                <a:ea typeface="微软雅黑" panose="020B0503020204020204" pitchFamily="34" charset="-122"/>
              </a:endParaRPr>
            </a:p>
          </p:txBody>
        </p:sp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066" y="3883"/>
              <a:ext cx="10773" cy="1119"/>
            </a:xfrm>
            <a:prstGeom prst="rect">
              <a:avLst/>
            </a:prstGeom>
          </p:spPr>
        </p:pic>
        <p:sp>
          <p:nvSpPr>
            <p:cNvPr id="20" name="矩形 19"/>
            <p:cNvSpPr/>
            <p:nvPr/>
          </p:nvSpPr>
          <p:spPr>
            <a:xfrm>
              <a:off x="11144" y="3894"/>
              <a:ext cx="10618" cy="151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13690" y="4926"/>
              <a:ext cx="6442" cy="4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先求出</a:t>
              </a:r>
              <a:r>
                <a:rPr lang="en-US" altLang="zh-CN" sz="12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Z</a:t>
              </a:r>
              <a:r>
                <a:rPr lang="zh-CN" altLang="en-US" sz="12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的分布（全概率公式），之后积分算期望</a:t>
              </a:r>
              <a:endParaRPr lang="zh-CN" altLang="en-US" sz="1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graphicFrame>
          <p:nvGraphicFramePr>
            <p:cNvPr id="22" name="对象 21"/>
            <p:cNvGraphicFramePr>
              <a:graphicFrameLocks noChangeAspect="1"/>
            </p:cNvGraphicFramePr>
            <p:nvPr/>
          </p:nvGraphicFramePr>
          <p:xfrm>
            <a:off x="13833" y="4409"/>
            <a:ext cx="7548" cy="6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" name="AxMath" r:id="rId6" imgW="1143000" imgH="1143000" progId="Equation.AxMath">
                    <p:embed/>
                  </p:oleObj>
                </mc:Choice>
                <mc:Fallback>
                  <p:oleObj name="AxMath" r:id="rId6" imgW="1143000" imgH="1143000" progId="Equation.AxMath">
                    <p:embed/>
                    <p:pic>
                      <p:nvPicPr>
                        <p:cNvPr id="0" name="对象 29"/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13833" y="4409"/>
                          <a:ext cx="7548" cy="61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28" name="对象 27"/>
          <p:cNvGraphicFramePr>
            <a:graphicFrameLocks noChangeAspect="1"/>
          </p:cNvGraphicFramePr>
          <p:nvPr/>
        </p:nvGraphicFramePr>
        <p:xfrm>
          <a:off x="1475740" y="5649595"/>
          <a:ext cx="334010" cy="3784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" name="AxMath" r:id="rId8" imgW="434975" imgH="488315" progId="Equation.AxMath">
                  <p:embed/>
                </p:oleObj>
              </mc:Choice>
              <mc:Fallback>
                <p:oleObj name="AxMath" r:id="rId8" imgW="434975" imgH="488315" progId="Equation.AxMath">
                  <p:embed/>
                  <p:pic>
                    <p:nvPicPr>
                      <p:cNvPr id="0" name="对象 11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475740" y="5649595"/>
                        <a:ext cx="334010" cy="3784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33"/>
          <p:cNvSpPr txBox="1"/>
          <p:nvPr/>
        </p:nvSpPr>
        <p:spPr>
          <a:xfrm>
            <a:off x="606424" y="352425"/>
            <a:ext cx="107836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zh-CN" sz="2800" b="1" dirty="0">
                <a:solidFill>
                  <a:schemeClr val="accent1"/>
                </a:solidFill>
                <a:latin typeface="Times New Roman" panose="02020603050405020304" charset="0"/>
                <a:ea typeface="微软雅黑" panose="020B0503020204020204" pitchFamily="34" charset="-122"/>
              </a:rPr>
              <a:t>1. </a:t>
            </a:r>
            <a:r>
              <a:rPr lang="zh-CN" altLang="en-US" sz="2800" b="1" dirty="0">
                <a:solidFill>
                  <a:schemeClr val="accent1"/>
                </a:solidFill>
                <a:latin typeface="Times New Roman" panose="02020603050405020304" charset="0"/>
                <a:ea typeface="微软雅黑" panose="020B0503020204020204" pitchFamily="34" charset="-122"/>
              </a:rPr>
              <a:t>随机变量的数字特征与极限定理</a:t>
            </a:r>
            <a:r>
              <a:rPr lang="en-US" altLang="zh-CN" sz="2800" b="1" dirty="0">
                <a:solidFill>
                  <a:schemeClr val="accent1"/>
                </a:solidFill>
                <a:latin typeface="Times New Roman" panose="02020603050405020304" charset="0"/>
                <a:ea typeface="微软雅黑" panose="020B0503020204020204" pitchFamily="34" charset="-122"/>
              </a:rPr>
              <a:t>——</a:t>
            </a:r>
            <a:r>
              <a:rPr lang="zh-CN" altLang="en-US" sz="2800" b="1" dirty="0">
                <a:solidFill>
                  <a:schemeClr val="accent1"/>
                </a:solidFill>
                <a:latin typeface="Times New Roman" panose="02020603050405020304" charset="0"/>
                <a:ea typeface="微软雅黑" panose="020B0503020204020204" pitchFamily="34" charset="-122"/>
              </a:rPr>
              <a:t>需要用到一些小技巧的题目</a:t>
            </a:r>
            <a:endParaRPr lang="zh-CN" altLang="en-US" sz="2800" b="1" dirty="0">
              <a:solidFill>
                <a:schemeClr val="accent1"/>
              </a:solidFill>
              <a:latin typeface="Times New Roman" panose="02020603050405020304" charset="0"/>
              <a:ea typeface="微软雅黑" panose="020B0503020204020204" pitchFamily="34" charset="-122"/>
            </a:endParaRPr>
          </a:p>
        </p:txBody>
      </p:sp>
      <p:sp>
        <p:nvSpPr>
          <p:cNvPr id="36" name="矩形: 圆角 35"/>
          <p:cNvSpPr/>
          <p:nvPr/>
        </p:nvSpPr>
        <p:spPr>
          <a:xfrm rot="2700000" flipH="1">
            <a:off x="-362154" y="502441"/>
            <a:ext cx="724306" cy="724771"/>
          </a:xfrm>
          <a:custGeom>
            <a:avLst/>
            <a:gdLst>
              <a:gd name="adj" fmla="val 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141" h="1141">
                <a:moveTo>
                  <a:pt x="0" y="0"/>
                </a:moveTo>
                <a:lnTo>
                  <a:pt x="1141" y="0"/>
                </a:lnTo>
                <a:lnTo>
                  <a:pt x="1141" y="24"/>
                </a:lnTo>
                <a:lnTo>
                  <a:pt x="24" y="1141"/>
                </a:lnTo>
                <a:lnTo>
                  <a:pt x="0" y="114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9041008" y="1743661"/>
            <a:ext cx="141032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400" b="1" dirty="0">
                <a:solidFill>
                  <a:schemeClr val="bg1"/>
                </a:solidFill>
                <a:latin typeface="Times New Roman" panose="02020603050405020304" charset="0"/>
                <a:ea typeface="微软雅黑" panose="020B0503020204020204" pitchFamily="34" charset="-122"/>
              </a:rPr>
              <a:t>添加标题</a:t>
            </a:r>
            <a:endParaRPr lang="zh-CN" altLang="en-US" sz="1400" b="1" dirty="0">
              <a:solidFill>
                <a:schemeClr val="bg1"/>
              </a:solidFill>
              <a:latin typeface="Times New Roman" panose="02020603050405020304" charset="0"/>
              <a:ea typeface="微软雅黑" panose="020B0503020204020204" pitchFamily="34" charset="-122"/>
            </a:endParaRPr>
          </a:p>
        </p:txBody>
      </p:sp>
      <p:cxnSp>
        <p:nvCxnSpPr>
          <p:cNvPr id="18" name="直接连接符 17"/>
          <p:cNvCxnSpPr/>
          <p:nvPr/>
        </p:nvCxnSpPr>
        <p:spPr>
          <a:xfrm>
            <a:off x="728347" y="1013545"/>
            <a:ext cx="10405745" cy="4445"/>
          </a:xfrm>
          <a:prstGeom prst="line">
            <a:avLst/>
          </a:prstGeom>
          <a:ln w="222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0281" y="1555429"/>
            <a:ext cx="5948119" cy="81333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347" y="2865827"/>
            <a:ext cx="5034278" cy="339092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606651" y="2266068"/>
            <a:ext cx="5415002" cy="66432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1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第一问：前</a:t>
            </a:r>
            <a:r>
              <a:rPr lang="en-US" altLang="zh-CN" sz="1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k-1</a:t>
            </a:r>
            <a:r>
              <a:rPr lang="zh-CN" altLang="en-US" sz="1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次有</a:t>
            </a:r>
            <a:r>
              <a:rPr lang="en-US" altLang="zh-CN" sz="1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r-1</a:t>
            </a:r>
            <a:r>
              <a:rPr lang="zh-CN" altLang="en-US" sz="1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次命中，</a:t>
            </a:r>
            <a:r>
              <a:rPr lang="en-US" altLang="zh-CN" sz="1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k-r</a:t>
            </a:r>
            <a:r>
              <a:rPr lang="zh-CN" altLang="en-US" sz="1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次未命中，参考二项分布概率计算公式</a:t>
            </a:r>
            <a:endParaRPr lang="en-US" altLang="zh-CN" sz="12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1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第二问：不方便直接求期望，从另一个角度出发，构造相互独立的几何分布</a:t>
            </a:r>
            <a:endParaRPr lang="zh-CN" sz="12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80617" y="1515052"/>
            <a:ext cx="6210658" cy="4990447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" name="直接连接符 10"/>
          <p:cNvCxnSpPr/>
          <p:nvPr/>
        </p:nvCxnSpPr>
        <p:spPr>
          <a:xfrm>
            <a:off x="1180043" y="4962894"/>
            <a:ext cx="4005586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0697" y="1308858"/>
            <a:ext cx="5203460" cy="710639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6660696" y="1235477"/>
            <a:ext cx="5231023" cy="5374873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7671788" y="1866669"/>
            <a:ext cx="3462304" cy="39939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1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典型的匹配问题，参考信封问题的解题思路</a:t>
            </a:r>
            <a:endParaRPr lang="zh-CN" sz="12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2900" y="2173374"/>
            <a:ext cx="3699053" cy="4367003"/>
          </a:xfrm>
          <a:prstGeom prst="rect">
            <a:avLst/>
          </a:prstGeom>
        </p:spPr>
      </p:pic>
      <p:cxnSp>
        <p:nvCxnSpPr>
          <p:cNvPr id="22" name="直接连接符 21"/>
          <p:cNvCxnSpPr/>
          <p:nvPr/>
        </p:nvCxnSpPr>
        <p:spPr>
          <a:xfrm>
            <a:off x="1322918" y="5391519"/>
            <a:ext cx="1325032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>
            <a:off x="8260763" y="2695944"/>
            <a:ext cx="1235662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>
            <a:off x="8343900" y="3705594"/>
            <a:ext cx="188595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文本框 30"/>
          <p:cNvSpPr txBox="1"/>
          <p:nvPr/>
        </p:nvSpPr>
        <p:spPr>
          <a:xfrm>
            <a:off x="3687688" y="2532931"/>
            <a:ext cx="256531" cy="25311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fontAlgn="auto">
              <a:lnSpc>
                <a:spcPct val="150000"/>
              </a:lnSpc>
            </a:pPr>
            <a:r>
              <a:rPr lang="en-US" altLang="zh-CN" sz="11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en-US" altLang="zh-CN" sz="11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2261557" y="2522051"/>
            <a:ext cx="256531" cy="25311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fontAlgn="auto">
              <a:lnSpc>
                <a:spcPct val="150000"/>
              </a:lnSpc>
            </a:pPr>
            <a:r>
              <a:rPr lang="en-US" altLang="zh-CN" sz="11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endParaRPr lang="en-US" altLang="zh-CN" sz="11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606424" y="352425"/>
            <a:ext cx="107836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zh-CN" sz="2800" b="1" dirty="0">
                <a:solidFill>
                  <a:schemeClr val="accent1"/>
                </a:solidFill>
                <a:latin typeface="Times New Roman" panose="02020603050405020304" charset="0"/>
                <a:ea typeface="微软雅黑" panose="020B0503020204020204" pitchFamily="34" charset="-122"/>
              </a:rPr>
              <a:t>1. </a:t>
            </a:r>
            <a:r>
              <a:rPr lang="zh-CN" altLang="en-US" sz="2800" b="1" dirty="0">
                <a:solidFill>
                  <a:schemeClr val="accent1"/>
                </a:solidFill>
                <a:latin typeface="Times New Roman" panose="02020603050405020304" charset="0"/>
                <a:ea typeface="微软雅黑" panose="020B0503020204020204" pitchFamily="34" charset="-122"/>
              </a:rPr>
              <a:t>随机变量的数字特征与极限定理</a:t>
            </a:r>
            <a:r>
              <a:rPr lang="en-US" altLang="zh-CN" sz="2800" b="1" dirty="0">
                <a:solidFill>
                  <a:schemeClr val="accent1"/>
                </a:solidFill>
                <a:latin typeface="Times New Roman" panose="02020603050405020304" charset="0"/>
                <a:ea typeface="微软雅黑" panose="020B0503020204020204" pitchFamily="34" charset="-122"/>
              </a:rPr>
              <a:t>——</a:t>
            </a:r>
            <a:r>
              <a:rPr lang="zh-CN" altLang="en-US" sz="2800" b="1" dirty="0">
                <a:solidFill>
                  <a:schemeClr val="accent1"/>
                </a:solidFill>
                <a:latin typeface="Times New Roman" panose="02020603050405020304" charset="0"/>
                <a:ea typeface="微软雅黑" panose="020B0503020204020204" pitchFamily="34" charset="-122"/>
              </a:rPr>
              <a:t>需要用到一些小技巧的题目</a:t>
            </a:r>
            <a:endParaRPr lang="zh-CN" altLang="en-US" sz="2800" b="1" dirty="0">
              <a:solidFill>
                <a:schemeClr val="accent1"/>
              </a:solidFill>
              <a:latin typeface="Times New Roman" panose="02020603050405020304" charset="0"/>
              <a:ea typeface="微软雅黑" panose="020B0503020204020204" pitchFamily="34" charset="-122"/>
            </a:endParaRPr>
          </a:p>
        </p:txBody>
      </p:sp>
      <p:sp>
        <p:nvSpPr>
          <p:cNvPr id="36" name="矩形: 圆角 35"/>
          <p:cNvSpPr/>
          <p:nvPr/>
        </p:nvSpPr>
        <p:spPr>
          <a:xfrm rot="2700000" flipH="1">
            <a:off x="-362154" y="502441"/>
            <a:ext cx="724306" cy="724771"/>
          </a:xfrm>
          <a:custGeom>
            <a:avLst/>
            <a:gdLst>
              <a:gd name="adj" fmla="val 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141" h="1141">
                <a:moveTo>
                  <a:pt x="0" y="0"/>
                </a:moveTo>
                <a:lnTo>
                  <a:pt x="1141" y="0"/>
                </a:lnTo>
                <a:lnTo>
                  <a:pt x="1141" y="24"/>
                </a:lnTo>
                <a:lnTo>
                  <a:pt x="24" y="1141"/>
                </a:lnTo>
                <a:lnTo>
                  <a:pt x="0" y="114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9041008" y="1925401"/>
            <a:ext cx="141032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400" b="1" dirty="0">
                <a:solidFill>
                  <a:schemeClr val="bg1"/>
                </a:solidFill>
                <a:latin typeface="Times New Roman" panose="02020603050405020304" charset="0"/>
                <a:ea typeface="微软雅黑" panose="020B0503020204020204" pitchFamily="34" charset="-122"/>
              </a:rPr>
              <a:t>添加标题</a:t>
            </a:r>
            <a:endParaRPr lang="zh-CN" altLang="en-US" sz="1400" b="1" dirty="0">
              <a:solidFill>
                <a:schemeClr val="bg1"/>
              </a:solidFill>
              <a:latin typeface="Times New Roman" panose="02020603050405020304" charset="0"/>
              <a:ea typeface="微软雅黑" panose="020B0503020204020204" pitchFamily="34" charset="-122"/>
            </a:endParaRPr>
          </a:p>
        </p:txBody>
      </p:sp>
      <p:cxnSp>
        <p:nvCxnSpPr>
          <p:cNvPr id="18" name="直接连接符 17"/>
          <p:cNvCxnSpPr/>
          <p:nvPr/>
        </p:nvCxnSpPr>
        <p:spPr>
          <a:xfrm>
            <a:off x="728347" y="1013545"/>
            <a:ext cx="10405745" cy="4445"/>
          </a:xfrm>
          <a:prstGeom prst="line">
            <a:avLst/>
          </a:prstGeom>
          <a:ln w="222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2887" y="1879121"/>
            <a:ext cx="4922064" cy="70208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424" y="2923138"/>
            <a:ext cx="4663844" cy="179085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544" y="4611703"/>
            <a:ext cx="4427604" cy="98306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8522" y="1943962"/>
            <a:ext cx="5866515" cy="739162"/>
          </a:xfrm>
          <a:prstGeom prst="rect">
            <a:avLst/>
          </a:prstGeom>
        </p:spPr>
      </p:pic>
      <p:graphicFrame>
        <p:nvGraphicFramePr>
          <p:cNvPr id="16" name="对象 15"/>
          <p:cNvGraphicFramePr>
            <a:graphicFrameLocks noChangeAspect="1"/>
          </p:cNvGraphicFramePr>
          <p:nvPr/>
        </p:nvGraphicFramePr>
        <p:xfrm>
          <a:off x="6071818" y="3309740"/>
          <a:ext cx="3832225" cy="468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" name="AxMath" r:id="rId5" imgW="1143000" imgH="1143000" progId="Equation.AxMath">
                  <p:embed/>
                </p:oleObj>
              </mc:Choice>
              <mc:Fallback>
                <p:oleObj name="AxMath" r:id="rId5" imgW="1143000" imgH="1143000" progId="Equation.AxMath">
                  <p:embed/>
                  <p:pic>
                    <p:nvPicPr>
                      <p:cNvPr id="0" name="图片 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071818" y="3309740"/>
                        <a:ext cx="3832225" cy="4683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对象 16"/>
          <p:cNvGraphicFramePr>
            <a:graphicFrameLocks noChangeAspect="1"/>
          </p:cNvGraphicFramePr>
          <p:nvPr/>
        </p:nvGraphicFramePr>
        <p:xfrm>
          <a:off x="6071818" y="3737037"/>
          <a:ext cx="3581400" cy="522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" name="AxMath" r:id="rId7" imgW="1143000" imgH="1143000" progId="Equation.AxMath">
                  <p:embed/>
                </p:oleObj>
              </mc:Choice>
              <mc:Fallback>
                <p:oleObj name="AxMath" r:id="rId7" imgW="1143000" imgH="1143000" progId="Equation.AxMath">
                  <p:embed/>
                  <p:pic>
                    <p:nvPicPr>
                      <p:cNvPr id="0" name="对象 15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071818" y="3737037"/>
                        <a:ext cx="3581400" cy="5222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对象 18"/>
          <p:cNvGraphicFramePr>
            <a:graphicFrameLocks noChangeAspect="1"/>
          </p:cNvGraphicFramePr>
          <p:nvPr/>
        </p:nvGraphicFramePr>
        <p:xfrm>
          <a:off x="6071818" y="4206696"/>
          <a:ext cx="4303712" cy="468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AxMath" r:id="rId9" imgW="1143000" imgH="1143000" progId="Equation.AxMath">
                  <p:embed/>
                </p:oleObj>
              </mc:Choice>
              <mc:Fallback>
                <p:oleObj name="AxMath" r:id="rId9" imgW="1143000" imgH="1143000" progId="Equation.AxMath">
                  <p:embed/>
                  <p:pic>
                    <p:nvPicPr>
                      <p:cNvPr id="0" name="对象 15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071818" y="4206696"/>
                        <a:ext cx="4303712" cy="4683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对象 19"/>
          <p:cNvGraphicFramePr>
            <a:graphicFrameLocks noChangeAspect="1"/>
          </p:cNvGraphicFramePr>
          <p:nvPr/>
        </p:nvGraphicFramePr>
        <p:xfrm>
          <a:off x="6071818" y="4625766"/>
          <a:ext cx="3992562" cy="522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" name="AxMath" r:id="rId11" imgW="1143000" imgH="1143000" progId="Equation.AxMath">
                  <p:embed/>
                </p:oleObj>
              </mc:Choice>
              <mc:Fallback>
                <p:oleObj name="AxMath" r:id="rId11" imgW="1143000" imgH="1143000" progId="Equation.AxMath">
                  <p:embed/>
                  <p:pic>
                    <p:nvPicPr>
                      <p:cNvPr id="0" name="对象 18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071818" y="4625766"/>
                        <a:ext cx="3992562" cy="5222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对象 20"/>
          <p:cNvGraphicFramePr>
            <a:graphicFrameLocks noChangeAspect="1"/>
          </p:cNvGraphicFramePr>
          <p:nvPr/>
        </p:nvGraphicFramePr>
        <p:xfrm>
          <a:off x="6067426" y="3006404"/>
          <a:ext cx="5518150" cy="265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" name="AxMath" r:id="rId13" imgW="1143000" imgH="1143000" progId="Equation.AxMath">
                  <p:embed/>
                </p:oleObj>
              </mc:Choice>
              <mc:Fallback>
                <p:oleObj name="AxMath" r:id="rId13" imgW="1143000" imgH="1143000" progId="Equation.AxMath">
                  <p:embed/>
                  <p:pic>
                    <p:nvPicPr>
                      <p:cNvPr id="0" name="对象 19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6067426" y="3006404"/>
                        <a:ext cx="5518150" cy="2651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对象 21"/>
          <p:cNvGraphicFramePr>
            <a:graphicFrameLocks noChangeAspect="1"/>
          </p:cNvGraphicFramePr>
          <p:nvPr/>
        </p:nvGraphicFramePr>
        <p:xfrm>
          <a:off x="6071818" y="5140528"/>
          <a:ext cx="4130675" cy="452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" name="AxMath" r:id="rId15" imgW="1143000" imgH="1143000" progId="Equation.AxMath">
                  <p:embed/>
                </p:oleObj>
              </mc:Choice>
              <mc:Fallback>
                <p:oleObj name="AxMath" r:id="rId15" imgW="1143000" imgH="1143000" progId="Equation.AxMath">
                  <p:embed/>
                  <p:pic>
                    <p:nvPicPr>
                      <p:cNvPr id="0" name="对象 19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6071818" y="5140528"/>
                        <a:ext cx="4130675" cy="452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矩形 22"/>
          <p:cNvSpPr/>
          <p:nvPr/>
        </p:nvSpPr>
        <p:spPr>
          <a:xfrm>
            <a:off x="402887" y="1725523"/>
            <a:ext cx="5070918" cy="410506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5863888" y="1725523"/>
            <a:ext cx="5815785" cy="4100615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箭头连接符 25"/>
          <p:cNvCxnSpPr/>
          <p:nvPr/>
        </p:nvCxnSpPr>
        <p:spPr>
          <a:xfrm>
            <a:off x="1933576" y="2581204"/>
            <a:ext cx="2552700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椭圆 26"/>
          <p:cNvSpPr/>
          <p:nvPr/>
        </p:nvSpPr>
        <p:spPr>
          <a:xfrm>
            <a:off x="2362201" y="2538014"/>
            <a:ext cx="55244" cy="62715"/>
          </a:xfrm>
          <a:prstGeom prst="ellipse">
            <a:avLst/>
          </a:prstGeom>
          <a:solidFill>
            <a:srgbClr val="FF0000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3788332" y="2548606"/>
            <a:ext cx="55244" cy="62715"/>
          </a:xfrm>
          <a:prstGeom prst="ellipse">
            <a:avLst/>
          </a:prstGeom>
          <a:solidFill>
            <a:srgbClr val="FF0000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2790825" y="2548603"/>
            <a:ext cx="55244" cy="62715"/>
          </a:xfrm>
          <a:prstGeom prst="ellipse">
            <a:avLst/>
          </a:prstGeom>
          <a:solidFill>
            <a:srgbClr val="323F4F"/>
          </a:solidFill>
          <a:ln w="25400">
            <a:solidFill>
              <a:srgbClr val="323F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3370627" y="2548605"/>
            <a:ext cx="55244" cy="62715"/>
          </a:xfrm>
          <a:prstGeom prst="ellipse">
            <a:avLst/>
          </a:prstGeom>
          <a:solidFill>
            <a:srgbClr val="323F4F"/>
          </a:solidFill>
          <a:ln w="25400">
            <a:solidFill>
              <a:srgbClr val="323F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3474011" y="2548604"/>
            <a:ext cx="55244" cy="62715"/>
          </a:xfrm>
          <a:prstGeom prst="ellipse">
            <a:avLst/>
          </a:prstGeom>
          <a:solidFill>
            <a:srgbClr val="323F4F"/>
          </a:solidFill>
          <a:ln w="25400">
            <a:solidFill>
              <a:srgbClr val="323F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3075266" y="2548602"/>
            <a:ext cx="55244" cy="62715"/>
          </a:xfrm>
          <a:prstGeom prst="ellipse">
            <a:avLst/>
          </a:prstGeom>
          <a:solidFill>
            <a:srgbClr val="323F4F"/>
          </a:solidFill>
          <a:ln w="25400">
            <a:solidFill>
              <a:srgbClr val="323F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0" name="直接连接符 39"/>
          <p:cNvCxnSpPr/>
          <p:nvPr/>
        </p:nvCxnSpPr>
        <p:spPr>
          <a:xfrm>
            <a:off x="7699637" y="2538308"/>
            <a:ext cx="2502856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/>
          <p:nvPr/>
        </p:nvCxnSpPr>
        <p:spPr>
          <a:xfrm>
            <a:off x="7932999" y="2273682"/>
            <a:ext cx="0" cy="51849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文本框 45"/>
          <p:cNvSpPr txBox="1"/>
          <p:nvPr/>
        </p:nvSpPr>
        <p:spPr>
          <a:xfrm>
            <a:off x="7684402" y="2215028"/>
            <a:ext cx="256531" cy="25311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fontAlgn="auto">
              <a:lnSpc>
                <a:spcPct val="150000"/>
              </a:lnSpc>
            </a:pPr>
            <a:r>
              <a:rPr lang="en-US" altLang="zh-CN" sz="1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endParaRPr lang="en-US" altLang="zh-CN" sz="12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7692601" y="2474172"/>
            <a:ext cx="256531" cy="25311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fontAlgn="auto">
              <a:lnSpc>
                <a:spcPct val="150000"/>
              </a:lnSpc>
            </a:pPr>
            <a:r>
              <a:rPr lang="en-US" altLang="zh-CN" sz="1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endParaRPr lang="en-US" altLang="zh-CN" sz="12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8031706" y="2213291"/>
            <a:ext cx="256531" cy="22458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fontAlgn="auto">
              <a:lnSpc>
                <a:spcPct val="150000"/>
              </a:lnSpc>
            </a:pPr>
            <a:r>
              <a:rPr lang="en-US" altLang="zh-CN" sz="1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en-US" altLang="zh-CN" sz="12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8423369" y="2209827"/>
            <a:ext cx="256531" cy="25311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fontAlgn="auto">
              <a:lnSpc>
                <a:spcPct val="150000"/>
              </a:lnSpc>
            </a:pPr>
            <a:r>
              <a:rPr lang="en-US" altLang="zh-CN" sz="1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en-US" altLang="zh-CN" sz="12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8791255" y="2172034"/>
            <a:ext cx="256531" cy="25311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fontAlgn="auto">
              <a:lnSpc>
                <a:spcPct val="150000"/>
              </a:lnSpc>
            </a:pPr>
            <a:r>
              <a:rPr lang="en-US" altLang="zh-CN" sz="1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lang="en-US" altLang="zh-CN" sz="12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9179388" y="2185516"/>
            <a:ext cx="256531" cy="25311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fontAlgn="auto">
              <a:lnSpc>
                <a:spcPct val="150000"/>
              </a:lnSpc>
            </a:pPr>
            <a:r>
              <a:rPr lang="en-US" altLang="zh-CN" sz="1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</a:t>
            </a:r>
            <a:endParaRPr lang="en-US" altLang="zh-CN" sz="12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9503253" y="2181346"/>
            <a:ext cx="256531" cy="25311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fontAlgn="auto">
              <a:lnSpc>
                <a:spcPct val="150000"/>
              </a:lnSpc>
            </a:pPr>
            <a:r>
              <a:rPr lang="en-US" altLang="zh-CN" sz="1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lang="en-US" altLang="zh-CN" sz="12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9843083" y="2200757"/>
            <a:ext cx="256531" cy="25311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fontAlgn="auto">
              <a:lnSpc>
                <a:spcPct val="150000"/>
              </a:lnSpc>
            </a:pPr>
            <a:r>
              <a:rPr lang="en-US" altLang="zh-CN" sz="1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</a:t>
            </a:r>
            <a:endParaRPr lang="en-US" altLang="zh-CN" sz="12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7949132" y="2507823"/>
            <a:ext cx="558424" cy="34301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fontAlgn="auto">
              <a:lnSpc>
                <a:spcPct val="150000"/>
              </a:lnSpc>
            </a:pPr>
            <a:r>
              <a:rPr lang="en-US" altLang="zh-CN" sz="1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1/m</a:t>
            </a:r>
            <a:endParaRPr lang="en-US" altLang="zh-CN" sz="1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8339215" y="2512902"/>
            <a:ext cx="498886" cy="34301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fontAlgn="auto">
              <a:lnSpc>
                <a:spcPct val="150000"/>
              </a:lnSpc>
            </a:pPr>
            <a:r>
              <a:rPr lang="en-US" altLang="zh-CN" sz="1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1/m</a:t>
            </a:r>
            <a:endParaRPr lang="en-US" altLang="zh-CN" sz="1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8806064" y="2488626"/>
            <a:ext cx="498886" cy="34301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fontAlgn="auto">
              <a:lnSpc>
                <a:spcPct val="150000"/>
              </a:lnSpc>
            </a:pPr>
            <a:r>
              <a:rPr lang="en-US" altLang="zh-CN" sz="1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lang="en-US" altLang="zh-CN" sz="1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9112409" y="2507316"/>
            <a:ext cx="498886" cy="34301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fontAlgn="auto">
              <a:lnSpc>
                <a:spcPct val="150000"/>
              </a:lnSpc>
            </a:pPr>
            <a:r>
              <a:rPr lang="en-US" altLang="zh-CN" sz="1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1/m</a:t>
            </a:r>
            <a:endParaRPr lang="en-US" altLang="zh-CN" sz="1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9782865" y="2500130"/>
            <a:ext cx="498886" cy="34301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fontAlgn="auto">
              <a:lnSpc>
                <a:spcPct val="150000"/>
              </a:lnSpc>
            </a:pPr>
            <a:r>
              <a:rPr lang="en-US" altLang="zh-CN" sz="1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1/m</a:t>
            </a:r>
            <a:endParaRPr lang="en-US" altLang="zh-CN" sz="1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9521291" y="2488626"/>
            <a:ext cx="498886" cy="34301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fontAlgn="auto">
              <a:lnSpc>
                <a:spcPct val="150000"/>
              </a:lnSpc>
            </a:pPr>
            <a:r>
              <a:rPr lang="en-US" altLang="zh-CN" sz="1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lang="en-US" altLang="zh-CN" sz="1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PLACING_PICTURE_USER_VIEWPORT" val="{&quot;height&quot;:2592,&quot;width&quot;:7452}"/>
</p:tagLst>
</file>

<file path=ppt/tags/tag2.xml><?xml version="1.0" encoding="utf-8"?>
<p:tagLst xmlns:p="http://schemas.openxmlformats.org/presentationml/2006/main">
  <p:tag name="COMMONDATA" val="eyJjb3VudCI6NzQxLCJoZGlkIjoiZDE3MGExMDc0NmM0YWU1MTQ1ZTcxNzFkMTlkMzQ4NWYiLCJ1c2VyQ291bnQiOjc0MX0="/>
  <p:tag name="KSO_WPP_MARK_KEY" val="46c6d510-2bb4-40cd-8cf0-ba03b71f9b3e"/>
  <p:tag name="FULLTEXTBEAUTIFYED" val="1"/>
</p:tagLst>
</file>

<file path=ppt/theme/theme1.xml><?xml version="1.0" encoding="utf-8"?>
<a:theme xmlns:a="http://schemas.openxmlformats.org/drawingml/2006/main" name="Office 主题​​">
  <a:themeElements>
    <a:clrScheme name="自定义 1048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23F4F"/>
      </a:accent1>
      <a:accent2>
        <a:srgbClr val="617A99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自定义 1048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23F4F"/>
      </a:accent1>
      <a:accent2>
        <a:srgbClr val="617A99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5852</Words>
  <Application>WPS 演示</Application>
  <PresentationFormat>宽屏</PresentationFormat>
  <Paragraphs>434</Paragraphs>
  <Slides>29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8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234</vt:i4>
      </vt:variant>
      <vt:variant>
        <vt:lpstr>幻灯片标题</vt:lpstr>
      </vt:variant>
      <vt:variant>
        <vt:i4>29</vt:i4>
      </vt:variant>
    </vt:vector>
  </HeadingPairs>
  <TitlesOfParts>
    <vt:vector size="273" baseType="lpstr">
      <vt:lpstr>Arial</vt:lpstr>
      <vt:lpstr>宋体</vt:lpstr>
      <vt:lpstr>Wingdings</vt:lpstr>
      <vt:lpstr>Times New Roman</vt:lpstr>
      <vt:lpstr>微软雅黑</vt:lpstr>
      <vt:lpstr>等线</vt:lpstr>
      <vt:lpstr>Arial Unicode MS</vt:lpstr>
      <vt:lpstr>等线 Light</vt:lpstr>
      <vt:lpstr>Office 主题​​</vt:lpstr>
      <vt:lpstr>1_Office 主题​​</vt:lpstr>
      <vt:lpstr>Equation.AxMath</vt:lpstr>
      <vt:lpstr>Equation.AxMath</vt:lpstr>
      <vt:lpstr>Equation.AxMath</vt:lpstr>
      <vt:lpstr>Equation.AxMath</vt:lpstr>
      <vt:lpstr>Equation.AxMath</vt:lpstr>
      <vt:lpstr>Equation.AxMath</vt:lpstr>
      <vt:lpstr>Equation.AxMath</vt:lpstr>
      <vt:lpstr>Equation.AxMath</vt:lpstr>
      <vt:lpstr>Equation.AxMath</vt:lpstr>
      <vt:lpstr>Equation.AxMath</vt:lpstr>
      <vt:lpstr>Equation.AxMath</vt:lpstr>
      <vt:lpstr>Equation.AxMath</vt:lpstr>
      <vt:lpstr>Equation.AxMath</vt:lpstr>
      <vt:lpstr>Equation.AxMath</vt:lpstr>
      <vt:lpstr>Equation.AxMath</vt:lpstr>
      <vt:lpstr>Equation.AxMath</vt:lpstr>
      <vt:lpstr>Equation.AxMath</vt:lpstr>
      <vt:lpstr>Equation.AxMath</vt:lpstr>
      <vt:lpstr>Equation.AxMath</vt:lpstr>
      <vt:lpstr>Equation.AxMath</vt:lpstr>
      <vt:lpstr>Equation.AxMath</vt:lpstr>
      <vt:lpstr>Equation.AxMath</vt:lpstr>
      <vt:lpstr>Equation.AxMath</vt:lpstr>
      <vt:lpstr>Equation.AxMath</vt:lpstr>
      <vt:lpstr>Equation.AxMath</vt:lpstr>
      <vt:lpstr>Equation.AxMath</vt:lpstr>
      <vt:lpstr>Equation.AxMath</vt:lpstr>
      <vt:lpstr>Equation.AxMath</vt:lpstr>
      <vt:lpstr>Equation.AxMath</vt:lpstr>
      <vt:lpstr>Equation.AxMath</vt:lpstr>
      <vt:lpstr>Equation.AxMath</vt:lpstr>
      <vt:lpstr>Equation.AxMath</vt:lpstr>
      <vt:lpstr>Equation.AxMath</vt:lpstr>
      <vt:lpstr>Equation.AxMath</vt:lpstr>
      <vt:lpstr>Equation.AxMath</vt:lpstr>
      <vt:lpstr>Equation.AxMath</vt:lpstr>
      <vt:lpstr>Equation.AxMath</vt:lpstr>
      <vt:lpstr>Equation.AxMath</vt:lpstr>
      <vt:lpstr>Equation.AxMath</vt:lpstr>
      <vt:lpstr>Equation.AxMath</vt:lpstr>
      <vt:lpstr>Equation.AxMath</vt:lpstr>
      <vt:lpstr>Equation.AxMath</vt:lpstr>
      <vt:lpstr>Equation.AxMath</vt:lpstr>
      <vt:lpstr>Equation.AxMath</vt:lpstr>
      <vt:lpstr>Equation.AxMath</vt:lpstr>
      <vt:lpstr>Equation.AxMath</vt:lpstr>
      <vt:lpstr>Equation.AxMath</vt:lpstr>
      <vt:lpstr>Equation.AxMath</vt:lpstr>
      <vt:lpstr>Equation.AxMath</vt:lpstr>
      <vt:lpstr>Equation.AxMath</vt:lpstr>
      <vt:lpstr>Equation.AxMath</vt:lpstr>
      <vt:lpstr>Equation.AxMath</vt:lpstr>
      <vt:lpstr>Equation.AxMath</vt:lpstr>
      <vt:lpstr>Equation.AxMath</vt:lpstr>
      <vt:lpstr>Equation.AxMath</vt:lpstr>
      <vt:lpstr>Equation.AxMath</vt:lpstr>
      <vt:lpstr>Equation.AxMath</vt:lpstr>
      <vt:lpstr>Equation.AxMath</vt:lpstr>
      <vt:lpstr>Equation.AxMath</vt:lpstr>
      <vt:lpstr>Equation.AxMath</vt:lpstr>
      <vt:lpstr>Equation.AxMath</vt:lpstr>
      <vt:lpstr>Equation.AxMath</vt:lpstr>
      <vt:lpstr>Equation.AxMath</vt:lpstr>
      <vt:lpstr>Equation.AxMath</vt:lpstr>
      <vt:lpstr>Equation.AxMath</vt:lpstr>
      <vt:lpstr>Equation.AxMath</vt:lpstr>
      <vt:lpstr>Equation.AxMath</vt:lpstr>
      <vt:lpstr>Equation.AxMath</vt:lpstr>
      <vt:lpstr>Equation.AxMath</vt:lpstr>
      <vt:lpstr>Equation.AxMath</vt:lpstr>
      <vt:lpstr>Equation.AxMath</vt:lpstr>
      <vt:lpstr>Equation.AxMath</vt:lpstr>
      <vt:lpstr>Equation.AxMath</vt:lpstr>
      <vt:lpstr>Equation.AxMath</vt:lpstr>
      <vt:lpstr>Equation.AxMath</vt:lpstr>
      <vt:lpstr>Equation.AxMath</vt:lpstr>
      <vt:lpstr>Equation.AxMath</vt:lpstr>
      <vt:lpstr>Equation.AxMath</vt:lpstr>
      <vt:lpstr>Equation.AxMath</vt:lpstr>
      <vt:lpstr>Equation.AxMath</vt:lpstr>
      <vt:lpstr>Equation.AxMath</vt:lpstr>
      <vt:lpstr>Equation.AxMath</vt:lpstr>
      <vt:lpstr>Equation.AxMath</vt:lpstr>
      <vt:lpstr>Equation.AxMath</vt:lpstr>
      <vt:lpstr>Equation.AxMath</vt:lpstr>
      <vt:lpstr>Equation.AxMath</vt:lpstr>
      <vt:lpstr>Equation.AxMath</vt:lpstr>
      <vt:lpstr>Equation.AxMath</vt:lpstr>
      <vt:lpstr>Equation.AxMath</vt:lpstr>
      <vt:lpstr>Equation.AxMath</vt:lpstr>
      <vt:lpstr>Equation.AxMath</vt:lpstr>
      <vt:lpstr>Equation.AxMath</vt:lpstr>
      <vt:lpstr>Equation.AxMath</vt:lpstr>
      <vt:lpstr>Equation.AxMath</vt:lpstr>
      <vt:lpstr>Equation.AxMath</vt:lpstr>
      <vt:lpstr>Equation.AxMath</vt:lpstr>
      <vt:lpstr>Equation.AxMath</vt:lpstr>
      <vt:lpstr>Equation.AxMath</vt:lpstr>
      <vt:lpstr>Equation.AxMath</vt:lpstr>
      <vt:lpstr>Equation.AxMath</vt:lpstr>
      <vt:lpstr>Equation.AxMath</vt:lpstr>
      <vt:lpstr>Equation.AxMath</vt:lpstr>
      <vt:lpstr>Equation.AxMath</vt:lpstr>
      <vt:lpstr>Equation.AxMath</vt:lpstr>
      <vt:lpstr>Equation.AxMath</vt:lpstr>
      <vt:lpstr>Equation.AxMath</vt:lpstr>
      <vt:lpstr>Equation.AxMath</vt:lpstr>
      <vt:lpstr>Equation.AxMath</vt:lpstr>
      <vt:lpstr>Equation.AxMath</vt:lpstr>
      <vt:lpstr>Equation.AxMath</vt:lpstr>
      <vt:lpstr>Equation.AxMath</vt:lpstr>
      <vt:lpstr>Equation.AxMath</vt:lpstr>
      <vt:lpstr>Equation.AxMath</vt:lpstr>
      <vt:lpstr>Equation.AxMath</vt:lpstr>
      <vt:lpstr>Equation.AxMath</vt:lpstr>
      <vt:lpstr>Equation.AxMath</vt:lpstr>
      <vt:lpstr>Equation.AxMath</vt:lpstr>
      <vt:lpstr>Equation.AxMath</vt:lpstr>
      <vt:lpstr>Equation.AxMath</vt:lpstr>
      <vt:lpstr>Equation.AxMath</vt:lpstr>
      <vt:lpstr>Equation.AxMath</vt:lpstr>
      <vt:lpstr>Equation.AxMath</vt:lpstr>
      <vt:lpstr>Equation.AxMath</vt:lpstr>
      <vt:lpstr>Equation.AxMath</vt:lpstr>
      <vt:lpstr>Equation.AxMath</vt:lpstr>
      <vt:lpstr>Equation.AxMath</vt:lpstr>
      <vt:lpstr>Equation.AxMath</vt:lpstr>
      <vt:lpstr>Equation.AxMath</vt:lpstr>
      <vt:lpstr>Equation.AxMath</vt:lpstr>
      <vt:lpstr>Equation.AxMath</vt:lpstr>
      <vt:lpstr>Equation.AxMath</vt:lpstr>
      <vt:lpstr>Equation.AxMath</vt:lpstr>
      <vt:lpstr>Equation.AxMath</vt:lpstr>
      <vt:lpstr>Equation.AxMath</vt:lpstr>
      <vt:lpstr>Equation.AxMath</vt:lpstr>
      <vt:lpstr>Equation.AxMath</vt:lpstr>
      <vt:lpstr>Equation.AxMath</vt:lpstr>
      <vt:lpstr>Equation.AxMath</vt:lpstr>
      <vt:lpstr>Equation.AxMath</vt:lpstr>
      <vt:lpstr>Equation.AxMath</vt:lpstr>
      <vt:lpstr>Equation.AxMath</vt:lpstr>
      <vt:lpstr>Equation.AxMath</vt:lpstr>
      <vt:lpstr>Equation.AxMath</vt:lpstr>
      <vt:lpstr>Equation.AxMath</vt:lpstr>
      <vt:lpstr>Equation.AxMath</vt:lpstr>
      <vt:lpstr>Equation.AxMath</vt:lpstr>
      <vt:lpstr>Equation.AxMath</vt:lpstr>
      <vt:lpstr>Equation.AxMath</vt:lpstr>
      <vt:lpstr>Equation.AxMath</vt:lpstr>
      <vt:lpstr>Equation.AxMath</vt:lpstr>
      <vt:lpstr>Equation.AxMath</vt:lpstr>
      <vt:lpstr>Equation.AxMath</vt:lpstr>
      <vt:lpstr>Equation.AxMath</vt:lpstr>
      <vt:lpstr>Equation.AxMath</vt:lpstr>
      <vt:lpstr>Equation.AxMath</vt:lpstr>
      <vt:lpstr>Equation.AxMath</vt:lpstr>
      <vt:lpstr>Equation.AxMath</vt:lpstr>
      <vt:lpstr>Equation.AxMath</vt:lpstr>
      <vt:lpstr>Equation.AxMath</vt:lpstr>
      <vt:lpstr>Equation.AxMath</vt:lpstr>
      <vt:lpstr>Equation.AxMath</vt:lpstr>
      <vt:lpstr>Equation.AxMath</vt:lpstr>
      <vt:lpstr>Equation.AxMath</vt:lpstr>
      <vt:lpstr>Equation.AxMath</vt:lpstr>
      <vt:lpstr>Equation.AxMath</vt:lpstr>
      <vt:lpstr>Equation.AxMath</vt:lpstr>
      <vt:lpstr>Equation.AxMath</vt:lpstr>
      <vt:lpstr>Equation.AxMath</vt:lpstr>
      <vt:lpstr>Equation.AxMath</vt:lpstr>
      <vt:lpstr>Equation.AxMath</vt:lpstr>
      <vt:lpstr>Equation.AxMath</vt:lpstr>
      <vt:lpstr>Equation.AxMath</vt:lpstr>
      <vt:lpstr>Equation.AxMath</vt:lpstr>
      <vt:lpstr>Equation.AxMath</vt:lpstr>
      <vt:lpstr>Equation.AxMath</vt:lpstr>
      <vt:lpstr>Equation.AxMath</vt:lpstr>
      <vt:lpstr>Equation.AxMath</vt:lpstr>
      <vt:lpstr>Equation.AxMath</vt:lpstr>
      <vt:lpstr>Equation.AxMath</vt:lpstr>
      <vt:lpstr>Equation.AxMath</vt:lpstr>
      <vt:lpstr>Equation.AxMath</vt:lpstr>
      <vt:lpstr>Equation.AxMath</vt:lpstr>
      <vt:lpstr>Equation.AxMath</vt:lpstr>
      <vt:lpstr>Equation.AxMath</vt:lpstr>
      <vt:lpstr>Equation.AxMath</vt:lpstr>
      <vt:lpstr>Equation.AxMath</vt:lpstr>
      <vt:lpstr>Equation.AxMath</vt:lpstr>
      <vt:lpstr>Equation.AxMath</vt:lpstr>
      <vt:lpstr>Equation.AxMath</vt:lpstr>
      <vt:lpstr>Equation.AxMath</vt:lpstr>
      <vt:lpstr>Equation.AxMath</vt:lpstr>
      <vt:lpstr>Equation.AxMath</vt:lpstr>
      <vt:lpstr>Equation.AxMath</vt:lpstr>
      <vt:lpstr>Equation.AxMath</vt:lpstr>
      <vt:lpstr>Equation.AxMath</vt:lpstr>
      <vt:lpstr>Equation.AxMath</vt:lpstr>
      <vt:lpstr>Equation.AxMath</vt:lpstr>
      <vt:lpstr>Equation.AxMath</vt:lpstr>
      <vt:lpstr>Equation.AxMath</vt:lpstr>
      <vt:lpstr>Equation.AxMath</vt:lpstr>
      <vt:lpstr>Equation.AxMath</vt:lpstr>
      <vt:lpstr>Equation.AxMath</vt:lpstr>
      <vt:lpstr>Equation.AxMath</vt:lpstr>
      <vt:lpstr>Equation.AxMath</vt:lpstr>
      <vt:lpstr>Equation.AxMath</vt:lpstr>
      <vt:lpstr>Equation.AxMath</vt:lpstr>
      <vt:lpstr>Equation.AxMath</vt:lpstr>
      <vt:lpstr>Equation.AxMath</vt:lpstr>
      <vt:lpstr>Equation.AxMath</vt:lpstr>
      <vt:lpstr>Equation.AxMath</vt:lpstr>
      <vt:lpstr>Equation.AxMath</vt:lpstr>
      <vt:lpstr>Equation.AxMath</vt:lpstr>
      <vt:lpstr>Equation.AxMath</vt:lpstr>
      <vt:lpstr>Equation.AxMath</vt:lpstr>
      <vt:lpstr>Equation.AxMath</vt:lpstr>
      <vt:lpstr>Equation.AxMath</vt:lpstr>
      <vt:lpstr>Equation.AxMath</vt:lpstr>
      <vt:lpstr>Equation.AxMath</vt:lpstr>
      <vt:lpstr>Equation.AxMath</vt:lpstr>
      <vt:lpstr>Equation.AxMath</vt:lpstr>
      <vt:lpstr>Equation.AxMath</vt:lpstr>
      <vt:lpstr>Equation.AxMath</vt:lpstr>
      <vt:lpstr>Equation.AxMath</vt:lpstr>
      <vt:lpstr>Equation.AxMath</vt:lpstr>
      <vt:lpstr>Equation.AxMath</vt:lpstr>
      <vt:lpstr>Equation.AxMath</vt:lpstr>
      <vt:lpstr>Equation.AxMath</vt:lpstr>
      <vt:lpstr>Equation.AxMath</vt:lpstr>
      <vt:lpstr>Equation.AxMath</vt:lpstr>
      <vt:lpstr>Equation.AxMath</vt:lpstr>
      <vt:lpstr>Equation.AxMath</vt:lpstr>
      <vt:lpstr>Equation.AxMath</vt:lpstr>
      <vt:lpstr>Equation.AxMath</vt:lpstr>
      <vt:lpstr>Equation.AxMath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稻壳儿演示武汉组</dc:creator>
  <cp:lastModifiedBy>清风 .</cp:lastModifiedBy>
  <cp:revision>1483</cp:revision>
  <dcterms:created xsi:type="dcterms:W3CDTF">2019-06-03T14:06:00Z</dcterms:created>
  <dcterms:modified xsi:type="dcterms:W3CDTF">2023-02-04T12:08:26Z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71859FA7A60945768F6F1446490B612B</vt:lpwstr>
  </property>
  <property fmtid="{D5CDD505-2E9C-101B-9397-08002B2CF9AE}" pid="3" name="KSOProductBuildVer">
    <vt:lpwstr>2052-11.1.0.13012</vt:lpwstr>
  </property>
  <property fmtid="{D5CDD505-2E9C-101B-9397-08002B2CF9AE}" pid="4" name="KSOTemplateUUID">
    <vt:lpwstr>v1.0_mb_qabxq8x8QkFGFQ2TuvFb1g==</vt:lpwstr>
  </property>
</Properties>
</file>